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12192000" cy="6858000"/>
  <p:notesSz cx="9396413"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046" autoAdjust="0"/>
  </p:normalViewPr>
  <p:slideViewPr>
    <p:cSldViewPr snapToGrid="0">
      <p:cViewPr varScale="1">
        <p:scale>
          <a:sx n="67" d="100"/>
          <a:sy n="67" d="100"/>
        </p:scale>
        <p:origin x="1171" y="48"/>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9" y="24"/>
            <a:ext cx="4072630" cy="351957"/>
          </a:xfrm>
          <a:prstGeom prst="rect">
            <a:avLst/>
          </a:prstGeom>
        </p:spPr>
        <p:txBody>
          <a:bodyPr vert="horz" lIns="91432" tIns="45716" rIns="91432" bIns="45716" rtlCol="0"/>
          <a:lstStyle>
            <a:lvl1pPr algn="l">
              <a:defRPr sz="1200"/>
            </a:lvl1pPr>
          </a:lstStyle>
          <a:p>
            <a:endParaRPr lang="en-US" dirty="0"/>
          </a:p>
        </p:txBody>
      </p:sp>
      <p:sp>
        <p:nvSpPr>
          <p:cNvPr id="3" name="Date Placeholder 2"/>
          <p:cNvSpPr>
            <a:spLocks noGrp="1"/>
          </p:cNvSpPr>
          <p:nvPr>
            <p:ph type="dt" idx="1"/>
          </p:nvPr>
        </p:nvSpPr>
        <p:spPr>
          <a:xfrm>
            <a:off x="5321697" y="24"/>
            <a:ext cx="4072630" cy="351957"/>
          </a:xfrm>
          <a:prstGeom prst="rect">
            <a:avLst/>
          </a:prstGeom>
        </p:spPr>
        <p:txBody>
          <a:bodyPr vert="horz" lIns="91432" tIns="45716" rIns="91432" bIns="45716" rtlCol="0"/>
          <a:lstStyle>
            <a:lvl1pPr algn="r">
              <a:defRPr sz="1200"/>
            </a:lvl1pPr>
          </a:lstStyle>
          <a:p>
            <a:fld id="{9AB1786A-9A6C-4213-8232-D9CCABFB4493}" type="datetimeFigureOut">
              <a:rPr lang="en-US" smtClean="0"/>
              <a:t>6/15/2026</a:t>
            </a:fld>
            <a:endParaRPr lang="en-US" dirty="0"/>
          </a:p>
        </p:txBody>
      </p:sp>
      <p:sp>
        <p:nvSpPr>
          <p:cNvPr id="4" name="Slide Image Placeholder 3"/>
          <p:cNvSpPr>
            <a:spLocks noGrp="1" noRot="1" noChangeAspect="1"/>
          </p:cNvSpPr>
          <p:nvPr>
            <p:ph type="sldImg" idx="2"/>
          </p:nvPr>
        </p:nvSpPr>
        <p:spPr>
          <a:xfrm>
            <a:off x="2595563" y="876300"/>
            <a:ext cx="4205287" cy="2365375"/>
          </a:xfrm>
          <a:prstGeom prst="rect">
            <a:avLst/>
          </a:prstGeom>
          <a:noFill/>
          <a:ln w="12700">
            <a:solidFill>
              <a:prstClr val="black"/>
            </a:solidFill>
          </a:ln>
        </p:spPr>
        <p:txBody>
          <a:bodyPr vert="horz" lIns="91432" tIns="45716" rIns="91432" bIns="45716" rtlCol="0" anchor="ctr"/>
          <a:lstStyle/>
          <a:p>
            <a:endParaRPr lang="en-US" dirty="0"/>
          </a:p>
        </p:txBody>
      </p:sp>
      <p:sp>
        <p:nvSpPr>
          <p:cNvPr id="5" name="Notes Placeholder 4"/>
          <p:cNvSpPr>
            <a:spLocks noGrp="1"/>
          </p:cNvSpPr>
          <p:nvPr>
            <p:ph type="body" sz="quarter" idx="3"/>
          </p:nvPr>
        </p:nvSpPr>
        <p:spPr>
          <a:xfrm>
            <a:off x="940508" y="3373529"/>
            <a:ext cx="7515428" cy="2760585"/>
          </a:xfrm>
          <a:prstGeom prst="rect">
            <a:avLst/>
          </a:prstGeom>
        </p:spPr>
        <p:txBody>
          <a:bodyPr vert="horz" lIns="91432" tIns="45716" rIns="91432"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9" y="6658467"/>
            <a:ext cx="4072630" cy="351957"/>
          </a:xfrm>
          <a:prstGeom prst="rect">
            <a:avLst/>
          </a:prstGeom>
        </p:spPr>
        <p:txBody>
          <a:bodyPr vert="horz" lIns="91432" tIns="45716" rIns="91432" bIns="45716" rtlCol="0" anchor="b"/>
          <a:lstStyle>
            <a:lvl1pPr algn="l">
              <a:defRPr sz="1200"/>
            </a:lvl1pPr>
          </a:lstStyle>
          <a:p>
            <a:endParaRPr lang="en-US" dirty="0"/>
          </a:p>
        </p:txBody>
      </p:sp>
      <p:sp>
        <p:nvSpPr>
          <p:cNvPr id="7" name="Slide Number Placeholder 6"/>
          <p:cNvSpPr>
            <a:spLocks noGrp="1"/>
          </p:cNvSpPr>
          <p:nvPr>
            <p:ph type="sldNum" sz="quarter" idx="5"/>
          </p:nvPr>
        </p:nvSpPr>
        <p:spPr>
          <a:xfrm>
            <a:off x="5321697" y="6658467"/>
            <a:ext cx="4072630" cy="351957"/>
          </a:xfrm>
          <a:prstGeom prst="rect">
            <a:avLst/>
          </a:prstGeom>
        </p:spPr>
        <p:txBody>
          <a:bodyPr vert="horz" lIns="91432" tIns="45716" rIns="91432" bIns="45716" rtlCol="0" anchor="b"/>
          <a:lstStyle>
            <a:lvl1pPr algn="r">
              <a:defRPr sz="1200"/>
            </a:lvl1pPr>
          </a:lstStyle>
          <a:p>
            <a:fld id="{1A82DBBF-377E-489A-BE94-DB9EABDE6645}" type="slidenum">
              <a:rPr lang="en-US" smtClean="0"/>
              <a:t>‹#›</a:t>
            </a:fld>
            <a:endParaRPr lang="en-US" dirty="0"/>
          </a:p>
        </p:txBody>
      </p:sp>
    </p:spTree>
    <p:extLst>
      <p:ext uri="{BB962C8B-B14F-4D97-AF65-F5344CB8AC3E}">
        <p14:creationId xmlns:p14="http://schemas.microsoft.com/office/powerpoint/2010/main" val="618408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1A82DBBF-377E-489A-BE94-DB9EABDE6645}" type="slidenum">
              <a:rPr lang="en-US" smtClean="0"/>
              <a:t>1</a:t>
            </a:fld>
            <a:endParaRPr lang="en-US" dirty="0"/>
          </a:p>
        </p:txBody>
      </p:sp>
    </p:spTree>
    <p:extLst>
      <p:ext uri="{BB962C8B-B14F-4D97-AF65-F5344CB8AC3E}">
        <p14:creationId xmlns:p14="http://schemas.microsoft.com/office/powerpoint/2010/main" val="700706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82DBBF-377E-489A-BE94-DB9EABDE6645}" type="slidenum">
              <a:rPr lang="en-US" smtClean="0"/>
              <a:t>2</a:t>
            </a:fld>
            <a:endParaRPr lang="en-US" dirty="0"/>
          </a:p>
        </p:txBody>
      </p:sp>
    </p:spTree>
    <p:extLst>
      <p:ext uri="{BB962C8B-B14F-4D97-AF65-F5344CB8AC3E}">
        <p14:creationId xmlns:p14="http://schemas.microsoft.com/office/powerpoint/2010/main" val="2165608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82043-DC90-43B6-86CB-9A15091C77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537CF6-A4ED-48DF-BE28-E99F8BDB99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B397ED-FAD5-4794-AF92-B101276A2461}"/>
              </a:ext>
            </a:extLst>
          </p:cNvPr>
          <p:cNvSpPr>
            <a:spLocks noGrp="1"/>
          </p:cNvSpPr>
          <p:nvPr>
            <p:ph type="dt" sz="half" idx="10"/>
          </p:nvPr>
        </p:nvSpPr>
        <p:spPr/>
        <p:txBody>
          <a:bodyPr/>
          <a:lstStyle/>
          <a:p>
            <a:fld id="{B7667B50-BFA4-43B3-BA4F-6CB76370BEF7}" type="datetimeFigureOut">
              <a:rPr lang="en-US" smtClean="0"/>
              <a:t>6/15/2026</a:t>
            </a:fld>
            <a:endParaRPr lang="en-US" dirty="0"/>
          </a:p>
        </p:txBody>
      </p:sp>
      <p:sp>
        <p:nvSpPr>
          <p:cNvPr id="5" name="Footer Placeholder 4">
            <a:extLst>
              <a:ext uri="{FF2B5EF4-FFF2-40B4-BE49-F238E27FC236}">
                <a16:creationId xmlns:a16="http://schemas.microsoft.com/office/drawing/2014/main" id="{C1FB3360-BB9F-4BD8-BE42-1091ED6D91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8D05CB-5FDD-4574-8921-71C24B0B1DFC}"/>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3273320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BD029-A51E-40F9-9BDF-387BB45547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62B3FD-623F-4741-A46A-F24C3710171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E3891B-B4EE-432A-9CC6-ACA49A811C0C}"/>
              </a:ext>
            </a:extLst>
          </p:cNvPr>
          <p:cNvSpPr>
            <a:spLocks noGrp="1"/>
          </p:cNvSpPr>
          <p:nvPr>
            <p:ph type="dt" sz="half" idx="10"/>
          </p:nvPr>
        </p:nvSpPr>
        <p:spPr/>
        <p:txBody>
          <a:bodyPr/>
          <a:lstStyle/>
          <a:p>
            <a:fld id="{B7667B50-BFA4-43B3-BA4F-6CB76370BEF7}" type="datetimeFigureOut">
              <a:rPr lang="en-US" smtClean="0"/>
              <a:t>6/15/2026</a:t>
            </a:fld>
            <a:endParaRPr lang="en-US" dirty="0"/>
          </a:p>
        </p:txBody>
      </p:sp>
      <p:sp>
        <p:nvSpPr>
          <p:cNvPr id="5" name="Footer Placeholder 4">
            <a:extLst>
              <a:ext uri="{FF2B5EF4-FFF2-40B4-BE49-F238E27FC236}">
                <a16:creationId xmlns:a16="http://schemas.microsoft.com/office/drawing/2014/main" id="{3ACFEA7E-1D91-4381-9A79-B4B5008CF4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9F041D-2A66-40A7-B9C9-84C4EA53E05D}"/>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329082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16FAD4-7CF3-4163-8C13-B8F71E7DEE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41C7E1-D667-4DD8-99BA-68AFF0BEED6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F6522E-D4B3-4BC2-9785-D2979978359E}"/>
              </a:ext>
            </a:extLst>
          </p:cNvPr>
          <p:cNvSpPr>
            <a:spLocks noGrp="1"/>
          </p:cNvSpPr>
          <p:nvPr>
            <p:ph type="dt" sz="half" idx="10"/>
          </p:nvPr>
        </p:nvSpPr>
        <p:spPr/>
        <p:txBody>
          <a:bodyPr/>
          <a:lstStyle/>
          <a:p>
            <a:fld id="{B7667B50-BFA4-43B3-BA4F-6CB76370BEF7}" type="datetimeFigureOut">
              <a:rPr lang="en-US" smtClean="0"/>
              <a:t>6/15/2026</a:t>
            </a:fld>
            <a:endParaRPr lang="en-US" dirty="0"/>
          </a:p>
        </p:txBody>
      </p:sp>
      <p:sp>
        <p:nvSpPr>
          <p:cNvPr id="5" name="Footer Placeholder 4">
            <a:extLst>
              <a:ext uri="{FF2B5EF4-FFF2-40B4-BE49-F238E27FC236}">
                <a16:creationId xmlns:a16="http://schemas.microsoft.com/office/drawing/2014/main" id="{6DA80BD1-5F76-4667-B97A-A8652D5513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BF65D0A-0EF2-4910-B1F0-6A49E1EF52DB}"/>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069059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75AD5-F196-4D9B-B747-D4A4D36D72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C27F3-13AD-4EBD-9229-8928590F4DB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590F77-07EF-4F14-BAC5-46C68E70F782}"/>
              </a:ext>
            </a:extLst>
          </p:cNvPr>
          <p:cNvSpPr>
            <a:spLocks noGrp="1"/>
          </p:cNvSpPr>
          <p:nvPr>
            <p:ph type="dt" sz="half" idx="10"/>
          </p:nvPr>
        </p:nvSpPr>
        <p:spPr/>
        <p:txBody>
          <a:bodyPr/>
          <a:lstStyle/>
          <a:p>
            <a:fld id="{B7667B50-BFA4-43B3-BA4F-6CB76370BEF7}" type="datetimeFigureOut">
              <a:rPr lang="en-US" smtClean="0"/>
              <a:t>6/15/2026</a:t>
            </a:fld>
            <a:endParaRPr lang="en-US" dirty="0"/>
          </a:p>
        </p:txBody>
      </p:sp>
      <p:sp>
        <p:nvSpPr>
          <p:cNvPr id="5" name="Footer Placeholder 4">
            <a:extLst>
              <a:ext uri="{FF2B5EF4-FFF2-40B4-BE49-F238E27FC236}">
                <a16:creationId xmlns:a16="http://schemas.microsoft.com/office/drawing/2014/main" id="{E8C46F7E-8DD9-45A1-A4E7-A3DCF57CC9B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455C8EC-1512-47A2-BD83-9295B3B4BA79}"/>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783418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7E410-4492-4E15-91A3-31AEEF6CC5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9BCBB6-93E7-4FAE-BF89-66C3496375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52C8B6C-D9A0-48F1-B299-5DC385A173E0}"/>
              </a:ext>
            </a:extLst>
          </p:cNvPr>
          <p:cNvSpPr>
            <a:spLocks noGrp="1"/>
          </p:cNvSpPr>
          <p:nvPr>
            <p:ph type="dt" sz="half" idx="10"/>
          </p:nvPr>
        </p:nvSpPr>
        <p:spPr/>
        <p:txBody>
          <a:bodyPr/>
          <a:lstStyle/>
          <a:p>
            <a:fld id="{B7667B50-BFA4-43B3-BA4F-6CB76370BEF7}" type="datetimeFigureOut">
              <a:rPr lang="en-US" smtClean="0"/>
              <a:t>6/15/2026</a:t>
            </a:fld>
            <a:endParaRPr lang="en-US" dirty="0"/>
          </a:p>
        </p:txBody>
      </p:sp>
      <p:sp>
        <p:nvSpPr>
          <p:cNvPr id="5" name="Footer Placeholder 4">
            <a:extLst>
              <a:ext uri="{FF2B5EF4-FFF2-40B4-BE49-F238E27FC236}">
                <a16:creationId xmlns:a16="http://schemas.microsoft.com/office/drawing/2014/main" id="{3C6A7118-4B10-4D1B-9579-8C871E6EA2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6AE71DD-6185-4384-9441-58E0C3D80843}"/>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3187995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13331-65C7-4503-9B04-6F13B80359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BAF754-2F47-4195-9CF3-C9E695DE6FB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E06C6C-A614-48D9-A1E1-B04C867FC0F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8A7ECA-A3D2-45F7-8A64-59ED5C6585FA}"/>
              </a:ext>
            </a:extLst>
          </p:cNvPr>
          <p:cNvSpPr>
            <a:spLocks noGrp="1"/>
          </p:cNvSpPr>
          <p:nvPr>
            <p:ph type="dt" sz="half" idx="10"/>
          </p:nvPr>
        </p:nvSpPr>
        <p:spPr/>
        <p:txBody>
          <a:bodyPr/>
          <a:lstStyle/>
          <a:p>
            <a:fld id="{B7667B50-BFA4-43B3-BA4F-6CB76370BEF7}" type="datetimeFigureOut">
              <a:rPr lang="en-US" smtClean="0"/>
              <a:t>6/15/2026</a:t>
            </a:fld>
            <a:endParaRPr lang="en-US" dirty="0"/>
          </a:p>
        </p:txBody>
      </p:sp>
      <p:sp>
        <p:nvSpPr>
          <p:cNvPr id="6" name="Footer Placeholder 5">
            <a:extLst>
              <a:ext uri="{FF2B5EF4-FFF2-40B4-BE49-F238E27FC236}">
                <a16:creationId xmlns:a16="http://schemas.microsoft.com/office/drawing/2014/main" id="{9D6ED1CE-2ABD-494D-BC5C-179C6EB22CF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DB19AE3-7621-4383-9811-687E933376D8}"/>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94843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6C9DE-2695-4DC9-BA39-07554000AC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A3BA63-DE6C-4723-A53E-080F850EE8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8C1ED39-B398-4FDD-A42E-C39D5567DC5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54335F-1785-4908-866F-E98D99F9EB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7273DBD-FC6C-433E-8974-F08AE716104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0D9AA11-2E5E-40BF-9D70-BBBAAF6AD38F}"/>
              </a:ext>
            </a:extLst>
          </p:cNvPr>
          <p:cNvSpPr>
            <a:spLocks noGrp="1"/>
          </p:cNvSpPr>
          <p:nvPr>
            <p:ph type="dt" sz="half" idx="10"/>
          </p:nvPr>
        </p:nvSpPr>
        <p:spPr/>
        <p:txBody>
          <a:bodyPr/>
          <a:lstStyle/>
          <a:p>
            <a:fld id="{B7667B50-BFA4-43B3-BA4F-6CB76370BEF7}" type="datetimeFigureOut">
              <a:rPr lang="en-US" smtClean="0"/>
              <a:t>6/15/2026</a:t>
            </a:fld>
            <a:endParaRPr lang="en-US" dirty="0"/>
          </a:p>
        </p:txBody>
      </p:sp>
      <p:sp>
        <p:nvSpPr>
          <p:cNvPr id="8" name="Footer Placeholder 7">
            <a:extLst>
              <a:ext uri="{FF2B5EF4-FFF2-40B4-BE49-F238E27FC236}">
                <a16:creationId xmlns:a16="http://schemas.microsoft.com/office/drawing/2014/main" id="{830FAB56-E8AE-4C3A-8A06-97D30BAF925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52DACB0-6F55-46BD-8BC5-4209522FCDED}"/>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80328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9E0F9-63BA-4F34-85C9-359DF5BBA4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F7ADB7-AC37-420B-8679-1C24BCD033D0}"/>
              </a:ext>
            </a:extLst>
          </p:cNvPr>
          <p:cNvSpPr>
            <a:spLocks noGrp="1"/>
          </p:cNvSpPr>
          <p:nvPr>
            <p:ph type="dt" sz="half" idx="10"/>
          </p:nvPr>
        </p:nvSpPr>
        <p:spPr/>
        <p:txBody>
          <a:bodyPr/>
          <a:lstStyle/>
          <a:p>
            <a:fld id="{B7667B50-BFA4-43B3-BA4F-6CB76370BEF7}" type="datetimeFigureOut">
              <a:rPr lang="en-US" smtClean="0"/>
              <a:t>6/15/2026</a:t>
            </a:fld>
            <a:endParaRPr lang="en-US" dirty="0"/>
          </a:p>
        </p:txBody>
      </p:sp>
      <p:sp>
        <p:nvSpPr>
          <p:cNvPr id="4" name="Footer Placeholder 3">
            <a:extLst>
              <a:ext uri="{FF2B5EF4-FFF2-40B4-BE49-F238E27FC236}">
                <a16:creationId xmlns:a16="http://schemas.microsoft.com/office/drawing/2014/main" id="{4BA5083C-EB67-4663-8329-9E29759486E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0A11296-6A67-4900-BB2F-DB523BD304A2}"/>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4212354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3B3C81-93A5-4B40-A83B-676754015C98}"/>
              </a:ext>
            </a:extLst>
          </p:cNvPr>
          <p:cNvSpPr>
            <a:spLocks noGrp="1"/>
          </p:cNvSpPr>
          <p:nvPr>
            <p:ph type="dt" sz="half" idx="10"/>
          </p:nvPr>
        </p:nvSpPr>
        <p:spPr/>
        <p:txBody>
          <a:bodyPr/>
          <a:lstStyle/>
          <a:p>
            <a:fld id="{B7667B50-BFA4-43B3-BA4F-6CB76370BEF7}" type="datetimeFigureOut">
              <a:rPr lang="en-US" smtClean="0"/>
              <a:t>6/15/2026</a:t>
            </a:fld>
            <a:endParaRPr lang="en-US" dirty="0"/>
          </a:p>
        </p:txBody>
      </p:sp>
      <p:sp>
        <p:nvSpPr>
          <p:cNvPr id="3" name="Footer Placeholder 2">
            <a:extLst>
              <a:ext uri="{FF2B5EF4-FFF2-40B4-BE49-F238E27FC236}">
                <a16:creationId xmlns:a16="http://schemas.microsoft.com/office/drawing/2014/main" id="{9D90A890-7C21-4723-A905-2EE5AACB911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A538C36-83CC-450A-A0D8-AF19F907A3EC}"/>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647261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32E7F-0858-4F5F-9659-28AAE151A8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43052A5-858A-4DA3-9C44-F0EEDE813B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AFD4A-64F9-497A-8FC9-90E653662F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8BB6F4-C471-4253-9657-01F7AD21C689}"/>
              </a:ext>
            </a:extLst>
          </p:cNvPr>
          <p:cNvSpPr>
            <a:spLocks noGrp="1"/>
          </p:cNvSpPr>
          <p:nvPr>
            <p:ph type="dt" sz="half" idx="10"/>
          </p:nvPr>
        </p:nvSpPr>
        <p:spPr/>
        <p:txBody>
          <a:bodyPr/>
          <a:lstStyle/>
          <a:p>
            <a:fld id="{B7667B50-BFA4-43B3-BA4F-6CB76370BEF7}" type="datetimeFigureOut">
              <a:rPr lang="en-US" smtClean="0"/>
              <a:t>6/15/2026</a:t>
            </a:fld>
            <a:endParaRPr lang="en-US" dirty="0"/>
          </a:p>
        </p:txBody>
      </p:sp>
      <p:sp>
        <p:nvSpPr>
          <p:cNvPr id="6" name="Footer Placeholder 5">
            <a:extLst>
              <a:ext uri="{FF2B5EF4-FFF2-40B4-BE49-F238E27FC236}">
                <a16:creationId xmlns:a16="http://schemas.microsoft.com/office/drawing/2014/main" id="{BF73D3DF-54E6-4216-8683-BA29B00A7E6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448547F-49DC-406B-AAB3-06645902BE58}"/>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236133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35E3D-BC54-45C8-A08E-E57397A765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1E0F56-0521-4D92-AB04-902D974042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FBEB950-27F2-4E7D-8C07-173EC9028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25FF9DA-7484-45D6-AAB2-CAD3200EE00E}"/>
              </a:ext>
            </a:extLst>
          </p:cNvPr>
          <p:cNvSpPr>
            <a:spLocks noGrp="1"/>
          </p:cNvSpPr>
          <p:nvPr>
            <p:ph type="dt" sz="half" idx="10"/>
          </p:nvPr>
        </p:nvSpPr>
        <p:spPr/>
        <p:txBody>
          <a:bodyPr/>
          <a:lstStyle/>
          <a:p>
            <a:fld id="{B7667B50-BFA4-43B3-BA4F-6CB76370BEF7}" type="datetimeFigureOut">
              <a:rPr lang="en-US" smtClean="0"/>
              <a:t>6/15/2026</a:t>
            </a:fld>
            <a:endParaRPr lang="en-US" dirty="0"/>
          </a:p>
        </p:txBody>
      </p:sp>
      <p:sp>
        <p:nvSpPr>
          <p:cNvPr id="6" name="Footer Placeholder 5">
            <a:extLst>
              <a:ext uri="{FF2B5EF4-FFF2-40B4-BE49-F238E27FC236}">
                <a16:creationId xmlns:a16="http://schemas.microsoft.com/office/drawing/2014/main" id="{D996A0BF-01DE-4347-8874-CF5B6104D28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9E8E83-7D94-4294-810B-8C9A29458D70}"/>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2339329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F0FB6E-9123-48BB-8410-BEBE0343C0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2A8251-FAB0-4D9A-AED3-F44E063573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D8547B-6ECD-4C10-8FB3-9F6C47DA4A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667B50-BFA4-43B3-BA4F-6CB76370BEF7}" type="datetimeFigureOut">
              <a:rPr lang="en-US" smtClean="0"/>
              <a:t>6/15/2026</a:t>
            </a:fld>
            <a:endParaRPr lang="en-US" dirty="0"/>
          </a:p>
        </p:txBody>
      </p:sp>
      <p:sp>
        <p:nvSpPr>
          <p:cNvPr id="5" name="Footer Placeholder 4">
            <a:extLst>
              <a:ext uri="{FF2B5EF4-FFF2-40B4-BE49-F238E27FC236}">
                <a16:creationId xmlns:a16="http://schemas.microsoft.com/office/drawing/2014/main" id="{743F7A3C-BA2B-43E2-A3B0-073088CFE9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FA92F2F-FE41-4235-B8A1-F01B0BCBCF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26A16-F7A9-4508-A116-4C433F1A52A1}" type="slidenum">
              <a:rPr lang="en-US" smtClean="0"/>
              <a:t>‹#›</a:t>
            </a:fld>
            <a:endParaRPr lang="en-US" dirty="0"/>
          </a:p>
        </p:txBody>
      </p:sp>
    </p:spTree>
    <p:extLst>
      <p:ext uri="{BB962C8B-B14F-4D97-AF65-F5344CB8AC3E}">
        <p14:creationId xmlns:p14="http://schemas.microsoft.com/office/powerpoint/2010/main" val="700603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hyperlink" Target="https://bible.usccb.org/bible/psalms/71?1" TargetMode="External"/><Relationship Id="rId18" Type="http://schemas.openxmlformats.org/officeDocument/2006/relationships/hyperlink" Target="https://bible.usccb.org/bible/psalms/79?1" TargetMode="External"/><Relationship Id="rId26" Type="http://schemas.openxmlformats.org/officeDocument/2006/relationships/hyperlink" Target="https://bible.usccb.org/bible/matthew/8?5" TargetMode="External"/><Relationship Id="rId3" Type="http://schemas.openxmlformats.org/officeDocument/2006/relationships/hyperlink" Target="https://bible.usccb.org/bible/2kings/17?5" TargetMode="External"/><Relationship Id="rId21" Type="http://schemas.openxmlformats.org/officeDocument/2006/relationships/hyperlink" Target="https://bible.usccb.org/bible/psalms/103?1" TargetMode="External"/><Relationship Id="rId34" Type="http://schemas.openxmlformats.org/officeDocument/2006/relationships/image" Target="cid:c8809312-96c5-9b9c-5c73-74bb9ad13f15@yahoo.com" TargetMode="External"/><Relationship Id="rId7" Type="http://schemas.openxmlformats.org/officeDocument/2006/relationships/hyperlink" Target="https://bible.usccb.org/bible/2kings/19?9" TargetMode="External"/><Relationship Id="rId12" Type="http://schemas.openxmlformats.org/officeDocument/2006/relationships/hyperlink" Target="https://bible.usccb.org/bible/psalms/123?1" TargetMode="External"/><Relationship Id="rId17" Type="http://schemas.openxmlformats.org/officeDocument/2006/relationships/hyperlink" Target="https://bible.usccb.org/bible/Psalms/1?1" TargetMode="External"/><Relationship Id="rId25" Type="http://schemas.openxmlformats.org/officeDocument/2006/relationships/hyperlink" Target="https://bible.usccb.org/bible/psalms/74?1" TargetMode="External"/><Relationship Id="rId33" Type="http://schemas.openxmlformats.org/officeDocument/2006/relationships/image" Target="../media/image2.png"/><Relationship Id="rId2" Type="http://schemas.openxmlformats.org/officeDocument/2006/relationships/notesSlide" Target="../notesSlides/notesSlide1.xml"/><Relationship Id="rId16" Type="http://schemas.openxmlformats.org/officeDocument/2006/relationships/hyperlink" Target="https://bible.usccb.org/bible/2Kings/24?8" TargetMode="External"/><Relationship Id="rId20" Type="http://schemas.openxmlformats.org/officeDocument/2006/relationships/hyperlink" Target="https://bible.usccb.org/bible/2kings/25?1" TargetMode="External"/><Relationship Id="rId29" Type="http://schemas.openxmlformats.org/officeDocument/2006/relationships/hyperlink" Target="https://bible.usccb.org/bible/romans/6?3" TargetMode="External"/><Relationship Id="rId1" Type="http://schemas.openxmlformats.org/officeDocument/2006/relationships/slideLayout" Target="../slideLayouts/slideLayout7.xml"/><Relationship Id="rId6" Type="http://schemas.openxmlformats.org/officeDocument/2006/relationships/hyperlink" Target="https://bible.usccb.org/bible/matthew/7?1" TargetMode="External"/><Relationship Id="rId11" Type="http://schemas.openxmlformats.org/officeDocument/2006/relationships/hyperlink" Target="https://bible.usccb.org/bible/psalms/113?1" TargetMode="External"/><Relationship Id="rId24" Type="http://schemas.openxmlformats.org/officeDocument/2006/relationships/hyperlink" Target="https://bible.usccb.org/bible/lamentations/2?2" TargetMode="External"/><Relationship Id="rId32" Type="http://schemas.openxmlformats.org/officeDocument/2006/relationships/image" Target="../media/image1.png"/><Relationship Id="rId5" Type="http://schemas.openxmlformats.org/officeDocument/2006/relationships/hyperlink" Target="https://bible.usccb.org/bible/psalms/60?3" TargetMode="External"/><Relationship Id="rId15" Type="http://schemas.openxmlformats.org/officeDocument/2006/relationships/hyperlink" Target="https://bible.usccb.org/bible/luke/1?5" TargetMode="External"/><Relationship Id="rId23" Type="http://schemas.openxmlformats.org/officeDocument/2006/relationships/hyperlink" Target="https://bible.usccb.org/bible/matthew/8?1" TargetMode="External"/><Relationship Id="rId28" Type="http://schemas.openxmlformats.org/officeDocument/2006/relationships/hyperlink" Target="https://bible.usccb.org/bible/psalms/89?2" TargetMode="External"/><Relationship Id="rId10" Type="http://schemas.openxmlformats.org/officeDocument/2006/relationships/hyperlink" Target="https://bible.usccb.org/bible/jeremiah/1?4" TargetMode="External"/><Relationship Id="rId19" Type="http://schemas.openxmlformats.org/officeDocument/2006/relationships/hyperlink" Target="https://bible.usccb.org/bible/matthew/7?21" TargetMode="External"/><Relationship Id="rId31" Type="http://schemas.openxmlformats.org/officeDocument/2006/relationships/hyperlink" Target="mailto:charlesb1297@gmail.com" TargetMode="External"/><Relationship Id="rId4" Type="http://schemas.openxmlformats.org/officeDocument/2006/relationships/hyperlink" Target="https://bible.usccb.org/bible/Psalms/27?1" TargetMode="External"/><Relationship Id="rId9" Type="http://schemas.openxmlformats.org/officeDocument/2006/relationships/hyperlink" Target="https://bible.usccb.org/bible/matthew/7?6" TargetMode="External"/><Relationship Id="rId14" Type="http://schemas.openxmlformats.org/officeDocument/2006/relationships/hyperlink" Target="https://bible.usccb.org/bible/1peter/1?8" TargetMode="External"/><Relationship Id="rId22" Type="http://schemas.openxmlformats.org/officeDocument/2006/relationships/hyperlink" Target="https://bible.usccb.org/bible/psalms/137?1" TargetMode="External"/><Relationship Id="rId27" Type="http://schemas.openxmlformats.org/officeDocument/2006/relationships/hyperlink" Target="https://bible.usccb.org/bible/2kings/4?8" TargetMode="External"/><Relationship Id="rId30" Type="http://schemas.openxmlformats.org/officeDocument/2006/relationships/hyperlink" Target="https://bible.usccb.org/bible/matthew/10?37" TargetMode="External"/><Relationship Id="rId8" Type="http://schemas.openxmlformats.org/officeDocument/2006/relationships/hyperlink" Target="https://bible.usccb.org/bible/psalms/48?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5640402-F3DF-4853-83C1-11FE800C031C}"/>
              </a:ext>
            </a:extLst>
          </p:cNvPr>
          <p:cNvSpPr/>
          <p:nvPr/>
        </p:nvSpPr>
        <p:spPr>
          <a:xfrm>
            <a:off x="167941" y="546368"/>
            <a:ext cx="5690294" cy="5262979"/>
          </a:xfrm>
          <a:prstGeom prst="rect">
            <a:avLst/>
          </a:prstGeom>
        </p:spPr>
        <p:txBody>
          <a:bodyPr wrap="square">
            <a:spAutoFit/>
          </a:bodyPr>
          <a:lstStyle/>
          <a:p>
            <a:r>
              <a:rPr lang="en-US" sz="1200" b="1" dirty="0">
                <a:latin typeface="Times New Roman" panose="02020603050405020304" pitchFamily="18" charset="0"/>
                <a:cs typeface="Times New Roman" panose="02020603050405020304" pitchFamily="18" charset="0"/>
              </a:rPr>
              <a:t>		          Mass Readings</a:t>
            </a:r>
          </a:p>
          <a:p>
            <a:r>
              <a:rPr lang="en-US" sz="1200" b="1" dirty="0">
                <a:latin typeface="Times New Roman" panose="02020603050405020304" pitchFamily="18" charset="0"/>
                <a:cs typeface="Times New Roman" panose="02020603050405020304" pitchFamily="18" charset="0"/>
              </a:rPr>
              <a:t>		              June 22-28</a:t>
            </a:r>
          </a:p>
          <a:p>
            <a:r>
              <a:rPr lang="en-US" sz="1200" b="1" dirty="0">
                <a:latin typeface="Times New Roman" panose="02020603050405020304" pitchFamily="18" charset="0"/>
                <a:cs typeface="Times New Roman" panose="02020603050405020304" pitchFamily="18" charset="0"/>
              </a:rPr>
              <a:t>Mon: </a:t>
            </a:r>
            <a:r>
              <a:rPr lang="en-US" sz="1200" b="1" dirty="0">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2 Kings 17:5-8, 13-15a, 18</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a:t>
            </a:r>
            <a:r>
              <a:rPr lang="en-US" sz="1200" b="1" i="0" u="none" strike="noStrike" dirty="0">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 </a:t>
            </a:r>
            <a:r>
              <a:rPr lang="en-US" sz="1200" b="1" dirty="0">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60:3, 4-5, 12-13</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Matthew 7:1-5</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Tues:</a:t>
            </a:r>
            <a:r>
              <a:rPr lang="en-US" sz="1200" b="1" dirty="0">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2 Kings 19:9b-11, 14-21, 31-35a, 36</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a:t>
            </a:r>
            <a:r>
              <a:rPr lang="de-DE" sz="1200" b="1" dirty="0">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48:2-3Ab, 3cd-4, 10-11</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Matthew 7:6, 12-14</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Wed: </a:t>
            </a:r>
            <a:r>
              <a:rPr lang="en-US" sz="1200" b="1" dirty="0">
                <a:latin typeface="Times New Roman" panose="02020603050405020304" pitchFamily="18" charset="0"/>
                <a:cs typeface="Times New Roman" panose="02020603050405020304" pitchFamily="18" charset="0"/>
                <a:hlinkClick r:id="rId10">
                  <a:extLst>
                    <a:ext uri="{A12FA001-AC4F-418D-AE19-62706E023703}">
                      <ahyp:hlinkClr xmlns:ahyp="http://schemas.microsoft.com/office/drawing/2018/hyperlinkcolor" val="tx"/>
                    </a:ext>
                  </a:extLst>
                </a:hlinkClick>
              </a:rPr>
              <a:t>Jeremiah 1:4-10</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hlinkClick r:id="rId11">
                  <a:extLst>
                    <a:ext uri="{A12FA001-AC4F-418D-AE19-62706E023703}">
                      <ahyp:hlinkClr xmlns:ahyp="http://schemas.microsoft.com/office/drawing/2018/hyperlinkcolor" val="tx"/>
                    </a:ext>
                  </a:extLst>
                </a:hlinkClick>
              </a:rPr>
              <a:t>PS:</a:t>
            </a:r>
            <a:r>
              <a:rPr lang="en-US" sz="1200" b="1" dirty="0">
                <a:latin typeface="Times New Roman" panose="02020603050405020304" pitchFamily="18" charset="0"/>
                <a:cs typeface="Times New Roman" panose="02020603050405020304" pitchFamily="18" charset="0"/>
                <a:hlinkClick r:id="rId12">
                  <a:extLst>
                    <a:ext uri="{A12FA001-AC4F-418D-AE19-62706E023703}">
                      <ahyp:hlinkClr xmlns:ahyp="http://schemas.microsoft.com/office/drawing/2018/hyperlinkcolor" val="tx"/>
                    </a:ext>
                  </a:extLst>
                </a:hlinkClick>
              </a:rPr>
              <a:t> </a:t>
            </a:r>
            <a:r>
              <a:rPr lang="en-US" sz="1200" b="1" dirty="0">
                <a:latin typeface="Times New Roman" panose="02020603050405020304" pitchFamily="18" charset="0"/>
                <a:cs typeface="Times New Roman" panose="02020603050405020304" pitchFamily="18" charset="0"/>
                <a:hlinkClick r:id="rId13">
                  <a:extLst>
                    <a:ext uri="{A12FA001-AC4F-418D-AE19-62706E023703}">
                      <ahyp:hlinkClr xmlns:ahyp="http://schemas.microsoft.com/office/drawing/2018/hyperlinkcolor" val="tx"/>
                    </a:ext>
                  </a:extLst>
                </a:hlinkClick>
              </a:rPr>
              <a:t>71:1-2, 3-4a, 5-6ab, 15ab and 17</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hlinkClick r:id="rId14">
                  <a:extLst>
                    <a:ext uri="{A12FA001-AC4F-418D-AE19-62706E023703}">
                      <ahyp:hlinkClr xmlns:ahyp="http://schemas.microsoft.com/office/drawing/2018/hyperlinkcolor" val="tx"/>
                    </a:ext>
                  </a:extLst>
                </a:hlinkClick>
              </a:rPr>
              <a:t>1 Peter 1:8-12</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hlinkClick r:id="rId15">
                  <a:extLst>
                    <a:ext uri="{A12FA001-AC4F-418D-AE19-62706E023703}">
                      <ahyp:hlinkClr xmlns:ahyp="http://schemas.microsoft.com/office/drawing/2018/hyperlinkcolor" val="tx"/>
                    </a:ext>
                  </a:extLst>
                </a:hlinkClick>
              </a:rPr>
              <a:t>Luke 1:5-17</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Thu: </a:t>
            </a:r>
            <a:r>
              <a:rPr lang="en-US" sz="1200" b="1" dirty="0">
                <a:latin typeface="Times New Roman" panose="02020603050405020304" pitchFamily="18" charset="0"/>
                <a:cs typeface="Times New Roman" panose="02020603050405020304" pitchFamily="18" charset="0"/>
                <a:hlinkClick r:id="rId16">
                  <a:extLst>
                    <a:ext uri="{A12FA001-AC4F-418D-AE19-62706E023703}">
                      <ahyp:hlinkClr xmlns:ahyp="http://schemas.microsoft.com/office/drawing/2018/hyperlinkcolor" val="tx"/>
                    </a:ext>
                  </a:extLst>
                </a:hlinkClick>
              </a:rPr>
              <a:t>2 Kings 24:8-17</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a:t>
            </a:r>
            <a:r>
              <a:rPr lang="en-US" sz="1200" b="1" i="0" u="none" strike="noStrike" dirty="0">
                <a:effectLst/>
                <a:latin typeface="Times New Roman" panose="02020603050405020304" pitchFamily="18" charset="0"/>
                <a:cs typeface="Times New Roman" panose="02020603050405020304" pitchFamily="18" charset="0"/>
                <a:hlinkClick r:id="rId17">
                  <a:extLst>
                    <a:ext uri="{A12FA001-AC4F-418D-AE19-62706E023703}">
                      <ahyp:hlinkClr xmlns:ahyp="http://schemas.microsoft.com/office/drawing/2018/hyperlinkcolor" val="tx"/>
                    </a:ext>
                  </a:extLst>
                </a:hlinkClick>
              </a:rPr>
              <a:t> </a:t>
            </a:r>
            <a:r>
              <a:rPr lang="en-US" sz="1200" b="1" dirty="0">
                <a:latin typeface="Times New Roman" panose="02020603050405020304" pitchFamily="18" charset="0"/>
                <a:cs typeface="Times New Roman" panose="02020603050405020304" pitchFamily="18" charset="0"/>
                <a:hlinkClick r:id="rId18">
                  <a:extLst>
                    <a:ext uri="{A12FA001-AC4F-418D-AE19-62706E023703}">
                      <ahyp:hlinkClr xmlns:ahyp="http://schemas.microsoft.com/office/drawing/2018/hyperlinkcolor" val="tx"/>
                    </a:ext>
                  </a:extLst>
                </a:hlinkClick>
              </a:rPr>
              <a:t>79:1b-2, 3-5, 8, 9</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hlinkClick r:id="rId19">
                  <a:extLst>
                    <a:ext uri="{A12FA001-AC4F-418D-AE19-62706E023703}">
                      <ahyp:hlinkClr xmlns:ahyp="http://schemas.microsoft.com/office/drawing/2018/hyperlinkcolor" val="tx"/>
                    </a:ext>
                  </a:extLst>
                </a:hlinkClick>
              </a:rPr>
              <a:t>Matthew 7:21-29</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Fri: </a:t>
            </a:r>
            <a:r>
              <a:rPr lang="en-US" sz="1200" b="1" dirty="0">
                <a:latin typeface="Times New Roman" panose="02020603050405020304" pitchFamily="18" charset="0"/>
                <a:cs typeface="Times New Roman" panose="02020603050405020304" pitchFamily="18" charset="0"/>
                <a:hlinkClick r:id="rId20">
                  <a:extLst>
                    <a:ext uri="{A12FA001-AC4F-418D-AE19-62706E023703}">
                      <ahyp:hlinkClr xmlns:ahyp="http://schemas.microsoft.com/office/drawing/2018/hyperlinkcolor" val="tx"/>
                    </a:ext>
                  </a:extLst>
                </a:hlinkClick>
              </a:rPr>
              <a:t>2 Kings 25:1-12</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a:t>
            </a:r>
            <a:r>
              <a:rPr lang="en-US" sz="1200" b="1" dirty="0">
                <a:latin typeface="Times New Roman" panose="02020603050405020304" pitchFamily="18" charset="0"/>
                <a:cs typeface="Times New Roman" panose="02020603050405020304" pitchFamily="18" charset="0"/>
                <a:hlinkClick r:id="rId21">
                  <a:extLst>
                    <a:ext uri="{A12FA001-AC4F-418D-AE19-62706E023703}">
                      <ahyp:hlinkClr xmlns:ahyp="http://schemas.microsoft.com/office/drawing/2018/hyperlinkcolor" val="tx"/>
                    </a:ext>
                  </a:extLst>
                </a:hlinkClick>
              </a:rPr>
              <a:t> </a:t>
            </a:r>
            <a:r>
              <a:rPr lang="en-US" sz="1200" b="1" dirty="0">
                <a:latin typeface="Times New Roman" panose="02020603050405020304" pitchFamily="18" charset="0"/>
                <a:cs typeface="Times New Roman" panose="02020603050405020304" pitchFamily="18" charset="0"/>
                <a:hlinkClick r:id="rId22">
                  <a:extLst>
                    <a:ext uri="{A12FA001-AC4F-418D-AE19-62706E023703}">
                      <ahyp:hlinkClr xmlns:ahyp="http://schemas.microsoft.com/office/drawing/2018/hyperlinkcolor" val="tx"/>
                    </a:ext>
                  </a:extLst>
                </a:hlinkClick>
              </a:rPr>
              <a:t>137:1-2, 3, 4-5, 6</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hlinkClick r:id="rId23">
                  <a:extLst>
                    <a:ext uri="{A12FA001-AC4F-418D-AE19-62706E023703}">
                      <ahyp:hlinkClr xmlns:ahyp="http://schemas.microsoft.com/office/drawing/2018/hyperlinkcolor" val="tx"/>
                    </a:ext>
                  </a:extLst>
                </a:hlinkClick>
              </a:rPr>
              <a:t>Matthew 8:1-4</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Sat: </a:t>
            </a:r>
            <a:r>
              <a:rPr lang="en-US" sz="1200" b="1" dirty="0">
                <a:latin typeface="Times New Roman" panose="02020603050405020304" pitchFamily="18" charset="0"/>
                <a:cs typeface="Times New Roman" panose="02020603050405020304" pitchFamily="18" charset="0"/>
                <a:hlinkClick r:id="rId24">
                  <a:extLst>
                    <a:ext uri="{A12FA001-AC4F-418D-AE19-62706E023703}">
                      <ahyp:hlinkClr xmlns:ahyp="http://schemas.microsoft.com/office/drawing/2018/hyperlinkcolor" val="tx"/>
                    </a:ext>
                  </a:extLst>
                </a:hlinkClick>
              </a:rPr>
              <a:t>Lamentations 2:2, 10-14, 18-19</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 </a:t>
            </a:r>
            <a:r>
              <a:rPr lang="en-US" sz="1200" b="1" dirty="0">
                <a:latin typeface="Times New Roman" panose="02020603050405020304" pitchFamily="18" charset="0"/>
                <a:cs typeface="Times New Roman" panose="02020603050405020304" pitchFamily="18" charset="0"/>
                <a:hlinkClick r:id="rId25">
                  <a:extLst>
                    <a:ext uri="{A12FA001-AC4F-418D-AE19-62706E023703}">
                      <ahyp:hlinkClr xmlns:ahyp="http://schemas.microsoft.com/office/drawing/2018/hyperlinkcolor" val="tx"/>
                    </a:ext>
                  </a:extLst>
                </a:hlinkClick>
              </a:rPr>
              <a:t>74:1b-2, 3-5, 6-7, 20-21</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hlinkClick r:id="rId26">
                  <a:extLst>
                    <a:ext uri="{A12FA001-AC4F-418D-AE19-62706E023703}">
                      <ahyp:hlinkClr xmlns:ahyp="http://schemas.microsoft.com/office/drawing/2018/hyperlinkcolor" val="tx"/>
                    </a:ext>
                  </a:extLst>
                </a:hlinkClick>
              </a:rPr>
              <a:t>Matthew 8:5-17</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Sun: </a:t>
            </a:r>
            <a:r>
              <a:rPr lang="en-US" sz="1200" b="1" dirty="0">
                <a:latin typeface="Times New Roman" panose="02020603050405020304" pitchFamily="18" charset="0"/>
                <a:cs typeface="Times New Roman" panose="02020603050405020304" pitchFamily="18" charset="0"/>
                <a:hlinkClick r:id="rId27">
                  <a:extLst>
                    <a:ext uri="{A12FA001-AC4F-418D-AE19-62706E023703}">
                      <ahyp:hlinkClr xmlns:ahyp="http://schemas.microsoft.com/office/drawing/2018/hyperlinkcolor" val="tx"/>
                    </a:ext>
                  </a:extLst>
                </a:hlinkClick>
              </a:rPr>
              <a:t>2 Kings 4:8-11, 14-16a</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 </a:t>
            </a:r>
            <a:r>
              <a:rPr lang="en-US" sz="1200" b="1" dirty="0">
                <a:latin typeface="Times New Roman" panose="02020603050405020304" pitchFamily="18" charset="0"/>
                <a:cs typeface="Times New Roman" panose="02020603050405020304" pitchFamily="18" charset="0"/>
                <a:hlinkClick r:id="rId28">
                  <a:extLst>
                    <a:ext uri="{A12FA001-AC4F-418D-AE19-62706E023703}">
                      <ahyp:hlinkClr xmlns:ahyp="http://schemas.microsoft.com/office/drawing/2018/hyperlinkcolor" val="tx"/>
                    </a:ext>
                  </a:extLst>
                </a:hlinkClick>
              </a:rPr>
              <a:t>89:2-3, 16-17, 18-19</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hlinkClick r:id="rId29">
                  <a:extLst>
                    <a:ext uri="{A12FA001-AC4F-418D-AE19-62706E023703}">
                      <ahyp:hlinkClr xmlns:ahyp="http://schemas.microsoft.com/office/drawing/2018/hyperlinkcolor" val="tx"/>
                    </a:ext>
                  </a:extLst>
                </a:hlinkClick>
              </a:rPr>
              <a:t>Romans 6:3-4, 8-11</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hlinkClick r:id="rId30">
                  <a:extLst>
                    <a:ext uri="{A12FA001-AC4F-418D-AE19-62706E023703}">
                      <ahyp:hlinkClr xmlns:ahyp="http://schemas.microsoft.com/office/drawing/2018/hyperlinkcolor" val="tx"/>
                    </a:ext>
                  </a:extLst>
                </a:hlinkClick>
              </a:rPr>
              <a:t>Matthew 10:37-42</a:t>
            </a:r>
            <a:endParaRPr lang="en-US" sz="1200" b="1" dirty="0">
              <a:latin typeface="Times New Roman" panose="02020603050405020304" pitchFamily="18" charset="0"/>
              <a:cs typeface="Times New Roman" panose="02020603050405020304" pitchFamily="18" charset="0"/>
            </a:endParaRPr>
          </a:p>
          <a:p>
            <a:endParaRPr lang="en-US" sz="1200" i="1" dirty="0">
              <a:latin typeface="Times New Roman" panose="02020603050405020304" pitchFamily="18" charset="0"/>
              <a:cs typeface="Times New Roman" panose="02020603050405020304" pitchFamily="18" charset="0"/>
            </a:endParaRPr>
          </a:p>
          <a:p>
            <a:r>
              <a:rPr lang="en-US" sz="1200" i="1" dirty="0">
                <a:latin typeface="Times New Roman" panose="02020603050405020304" pitchFamily="18" charset="0"/>
                <a:cs typeface="Times New Roman" panose="02020603050405020304" pitchFamily="18" charset="0"/>
              </a:rPr>
              <a:t>Confe</a:t>
            </a:r>
            <a:r>
              <a:rPr lang="en-US" sz="1200" dirty="0">
                <a:latin typeface="Times New Roman" panose="02020603050405020304" pitchFamily="18" charset="0"/>
                <a:cs typeface="Times New Roman" panose="02020603050405020304" pitchFamily="18" charset="0"/>
              </a:rPr>
              <a:t>rence of Catholic Bishops website: www.usccb.org/bible</a:t>
            </a:r>
          </a:p>
          <a:p>
            <a:endParaRPr lang="en-US" sz="1200" dirty="0"/>
          </a:p>
        </p:txBody>
      </p:sp>
      <p:sp>
        <p:nvSpPr>
          <p:cNvPr id="5" name="TextBox 4">
            <a:extLst>
              <a:ext uri="{FF2B5EF4-FFF2-40B4-BE49-F238E27FC236}">
                <a16:creationId xmlns:a16="http://schemas.microsoft.com/office/drawing/2014/main" id="{71CB82FC-1BF6-4F6E-982F-467D96B8FBEF}"/>
              </a:ext>
            </a:extLst>
          </p:cNvPr>
          <p:cNvSpPr txBox="1"/>
          <p:nvPr/>
        </p:nvSpPr>
        <p:spPr>
          <a:xfrm>
            <a:off x="5841787" y="205961"/>
            <a:ext cx="5964753" cy="6247864"/>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		       June 21, 2026</a:t>
            </a:r>
          </a:p>
          <a:p>
            <a:r>
              <a:rPr lang="en-US" b="1"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The Twelfth Sunday in Ordinary Time</a:t>
            </a:r>
          </a:p>
          <a:p>
            <a:r>
              <a:rPr lang="en-US" b="1" dirty="0">
                <a:latin typeface="Times New Roman" panose="02020603050405020304" pitchFamily="18" charset="0"/>
                <a:cs typeface="Times New Roman" panose="02020603050405020304" pitchFamily="18" charset="0"/>
              </a:rPr>
              <a:t>	</a:t>
            </a:r>
          </a:p>
          <a:p>
            <a:pPr fontAlgn="base"/>
            <a:r>
              <a:rPr lang="en-US" sz="1400" b="1" dirty="0">
                <a:latin typeface="Times New Roman" panose="02020603050405020304" pitchFamily="18" charset="0"/>
                <a:cs typeface="Times New Roman" panose="02020603050405020304" pitchFamily="18" charset="0"/>
              </a:rPr>
              <a:t>	            OUR LADY OF THE OZARKS SHRINE</a:t>
            </a:r>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r>
              <a:rPr lang="en-US" sz="1200" b="1" dirty="0"/>
              <a:t>        		  </a:t>
            </a:r>
          </a:p>
          <a:p>
            <a:endParaRPr lang="en-US" sz="1200" b="1" dirty="0">
              <a:latin typeface="Times New Roman" panose="02020603050405020304" pitchFamily="18" charset="0"/>
              <a:cs typeface="Times New Roman" panose="02020603050405020304" pitchFamily="18" charset="0"/>
            </a:endParaRPr>
          </a:p>
          <a:p>
            <a:endParaRPr lang="en-US" sz="1200" b="1" dirty="0">
              <a:latin typeface="Times New Roman" panose="02020603050405020304" pitchFamily="18" charset="0"/>
              <a:cs typeface="Times New Roman" panose="02020603050405020304" pitchFamily="18" charset="0"/>
            </a:endParaRPr>
          </a:p>
          <a:p>
            <a:endParaRPr lang="en-US" sz="1200" b="1" dirty="0">
              <a:latin typeface="Times New Roman" panose="02020603050405020304" pitchFamily="18" charset="0"/>
              <a:cs typeface="Times New Roman" panose="02020603050405020304" pitchFamily="18" charset="0"/>
            </a:endParaRPr>
          </a:p>
          <a:p>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		SHRINE SCHEDULE	</a:t>
            </a:r>
          </a:p>
          <a:p>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	Adoration of the Blessed Sacrament 7:45 to 8:45AM</a:t>
            </a:r>
          </a:p>
          <a:p>
            <a:r>
              <a:rPr lang="en-US" sz="1200" b="1" dirty="0">
                <a:latin typeface="Times New Roman" panose="02020603050405020304" pitchFamily="18" charset="0"/>
                <a:cs typeface="Times New Roman" panose="02020603050405020304" pitchFamily="18" charset="0"/>
              </a:rPr>
              <a:t>	RECONCILLATION: 8:30AM  Every Sunday</a:t>
            </a:r>
          </a:p>
          <a:p>
            <a:r>
              <a:rPr lang="en-US" sz="1200" b="1" dirty="0">
                <a:latin typeface="Times New Roman" panose="02020603050405020304" pitchFamily="18" charset="0"/>
                <a:cs typeface="Times New Roman" panose="02020603050405020304" pitchFamily="18" charset="0"/>
              </a:rPr>
              <a:t>	MASS: 9</a:t>
            </a:r>
            <a:r>
              <a:rPr lang="en-US" sz="1200" b="1" dirty="0">
                <a:latin typeface="Times New Roman" panose="02020603050405020304" pitchFamily="18" charset="0"/>
                <a:cs typeface="Times New Roman" panose="02020603050405020304" pitchFamily="18" charset="0"/>
                <a:sym typeface="Wingdings" panose="05000000000000000000" pitchFamily="2" charset="2"/>
              </a:rPr>
              <a:t>:00AM</a:t>
            </a:r>
            <a:r>
              <a:rPr lang="en-US" sz="1200" b="1" dirty="0">
                <a:latin typeface="Times New Roman" panose="02020603050405020304" pitchFamily="18" charset="0"/>
                <a:cs typeface="Times New Roman" panose="02020603050405020304" pitchFamily="18" charset="0"/>
              </a:rPr>
              <a:t> Every Sunday</a:t>
            </a:r>
          </a:p>
          <a:p>
            <a:r>
              <a:rPr lang="en-US" sz="1200" dirty="0"/>
              <a:t>		</a:t>
            </a:r>
          </a:p>
          <a:p>
            <a:endParaRPr lang="en-US" sz="1200" dirty="0"/>
          </a:p>
          <a:p>
            <a:endParaRPr lang="en-US" sz="1200" dirty="0"/>
          </a:p>
          <a:p>
            <a:endParaRPr lang="en-US" sz="1200" dirty="0"/>
          </a:p>
          <a:p>
            <a:endParaRPr lang="en-US" sz="1200" dirty="0"/>
          </a:p>
          <a:p>
            <a:r>
              <a:rPr lang="en-US" sz="1200" dirty="0"/>
              <a:t>	               </a:t>
            </a:r>
          </a:p>
          <a:p>
            <a:endParaRPr lang="en-US" sz="1200" dirty="0"/>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Website: www.ourladyoftheozarksshrine.org</a:t>
            </a:r>
          </a:p>
        </p:txBody>
      </p:sp>
      <p:sp>
        <p:nvSpPr>
          <p:cNvPr id="6" name="TextBox 5">
            <a:extLst>
              <a:ext uri="{FF2B5EF4-FFF2-40B4-BE49-F238E27FC236}">
                <a16:creationId xmlns:a16="http://schemas.microsoft.com/office/drawing/2014/main" id="{43160009-C552-42DB-ADCA-ACE34E893187}"/>
              </a:ext>
            </a:extLst>
          </p:cNvPr>
          <p:cNvSpPr txBox="1"/>
          <p:nvPr/>
        </p:nvSpPr>
        <p:spPr>
          <a:xfrm>
            <a:off x="6218580" y="4716874"/>
            <a:ext cx="1197315" cy="1015663"/>
          </a:xfrm>
          <a:prstGeom prst="rect">
            <a:avLst/>
          </a:prstGeom>
          <a:noFill/>
        </p:spPr>
        <p:txBody>
          <a:bodyPr wrap="none" rtlCol="0">
            <a:spAutoFit/>
          </a:bodyPr>
          <a:lstStyle/>
          <a:p>
            <a:r>
              <a:rPr lang="en-US" sz="1200" dirty="0">
                <a:latin typeface="Times New Roman" panose="02020603050405020304" pitchFamily="18" charset="0"/>
                <a:cs typeface="Times New Roman" panose="02020603050405020304" pitchFamily="18" charset="0"/>
              </a:rPr>
              <a:t>Pastor</a:t>
            </a:r>
          </a:p>
          <a:p>
            <a:r>
              <a:rPr lang="en-US" sz="1200" dirty="0">
                <a:latin typeface="Times New Roman" panose="02020603050405020304" pitchFamily="18" charset="0"/>
                <a:cs typeface="Times New Roman" panose="02020603050405020304" pitchFamily="18" charset="0"/>
              </a:rPr>
              <a:t>Fr. Jason Tyler</a:t>
            </a:r>
          </a:p>
          <a:p>
            <a:r>
              <a:rPr lang="en-US" sz="1200" dirty="0">
                <a:latin typeface="Times New Roman" panose="02020603050405020304" pitchFamily="18" charset="0"/>
                <a:cs typeface="Times New Roman" panose="02020603050405020304" pitchFamily="18" charset="0"/>
              </a:rPr>
              <a:t>St. Joseph </a:t>
            </a:r>
          </a:p>
          <a:p>
            <a:r>
              <a:rPr lang="sv-SE" sz="1200" dirty="0">
                <a:latin typeface="Times New Roman" panose="02020603050405020304" pitchFamily="18" charset="0"/>
                <a:cs typeface="Times New Roman" panose="02020603050405020304" pitchFamily="18" charset="0"/>
              </a:rPr>
              <a:t>Fayetteville, AR</a:t>
            </a:r>
          </a:p>
          <a:p>
            <a:r>
              <a:rPr lang="sv-SE" sz="1200" dirty="0">
                <a:latin typeface="Times New Roman" panose="02020603050405020304" pitchFamily="18" charset="0"/>
                <a:cs typeface="Times New Roman" panose="02020603050405020304" pitchFamily="18" charset="0"/>
              </a:rPr>
              <a:t>(479-442-0890)</a:t>
            </a:r>
            <a:endParaRPr lang="en-US" sz="1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AAFDF26-5FCE-4526-B2E9-D7D97BA4C694}"/>
              </a:ext>
            </a:extLst>
          </p:cNvPr>
          <p:cNvSpPr txBox="1"/>
          <p:nvPr/>
        </p:nvSpPr>
        <p:spPr>
          <a:xfrm>
            <a:off x="5640224" y="3003847"/>
            <a:ext cx="914400" cy="914400"/>
          </a:xfrm>
          <a:prstGeom prst="rect">
            <a:avLst/>
          </a:prstGeom>
          <a:noFill/>
        </p:spPr>
        <p:txBody>
          <a:bodyPr wrap="square" rtlCol="0">
            <a:spAutoFit/>
          </a:bodyPr>
          <a:lstStyle/>
          <a:p>
            <a:endParaRPr lang="en-US" dirty="0"/>
          </a:p>
        </p:txBody>
      </p:sp>
      <p:sp>
        <p:nvSpPr>
          <p:cNvPr id="8" name="TextBox 7">
            <a:extLst>
              <a:ext uri="{FF2B5EF4-FFF2-40B4-BE49-F238E27FC236}">
                <a16:creationId xmlns:a16="http://schemas.microsoft.com/office/drawing/2014/main" id="{7F5F692E-CFBE-4206-8753-3861CE0A32A7}"/>
              </a:ext>
            </a:extLst>
          </p:cNvPr>
          <p:cNvSpPr txBox="1"/>
          <p:nvPr/>
        </p:nvSpPr>
        <p:spPr>
          <a:xfrm>
            <a:off x="8323902" y="4734748"/>
            <a:ext cx="1673279" cy="120032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Associate Pastor</a:t>
            </a:r>
          </a:p>
          <a:p>
            <a:r>
              <a:rPr lang="en-US" sz="1200" dirty="0">
                <a:latin typeface="Times New Roman" panose="02020603050405020304" pitchFamily="18" charset="0"/>
                <a:cs typeface="Times New Roman" panose="02020603050405020304" pitchFamily="18" charset="0"/>
              </a:rPr>
              <a:t>Fr. Martin Dara</a:t>
            </a:r>
          </a:p>
          <a:p>
            <a:r>
              <a:rPr lang="en-US" sz="1200" dirty="0">
                <a:latin typeface="Times New Roman" panose="02020603050405020304" pitchFamily="18" charset="0"/>
                <a:cs typeface="Times New Roman" panose="02020603050405020304" pitchFamily="18" charset="0"/>
              </a:rPr>
              <a:t>St. Joseph </a:t>
            </a:r>
          </a:p>
          <a:p>
            <a:r>
              <a:rPr lang="en-US" sz="1200" dirty="0">
                <a:latin typeface="Times New Roman" panose="02020603050405020304" pitchFamily="18" charset="0"/>
                <a:cs typeface="Times New Roman" panose="02020603050405020304" pitchFamily="18" charset="0"/>
              </a:rPr>
              <a:t>Fayetteville</a:t>
            </a:r>
            <a:r>
              <a:rPr lang="sv-SE" sz="1200" dirty="0">
                <a:latin typeface="Times New Roman" panose="02020603050405020304" pitchFamily="18" charset="0"/>
                <a:cs typeface="Times New Roman" panose="02020603050405020304" pitchFamily="18" charset="0"/>
              </a:rPr>
              <a:t>, AR</a:t>
            </a:r>
          </a:p>
          <a:p>
            <a:r>
              <a:rPr lang="sv-SE" sz="1200"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479-442-0890)</a:t>
            </a:r>
          </a:p>
          <a:p>
            <a:endParaRPr lang="en-US" sz="1200" dirty="0"/>
          </a:p>
        </p:txBody>
      </p:sp>
      <p:sp>
        <p:nvSpPr>
          <p:cNvPr id="10" name="TextBox 9">
            <a:extLst>
              <a:ext uri="{FF2B5EF4-FFF2-40B4-BE49-F238E27FC236}">
                <a16:creationId xmlns:a16="http://schemas.microsoft.com/office/drawing/2014/main" id="{D43841EC-5FC4-4918-AC5C-B467783CEC4E}"/>
              </a:ext>
            </a:extLst>
          </p:cNvPr>
          <p:cNvSpPr txBox="1"/>
          <p:nvPr/>
        </p:nvSpPr>
        <p:spPr>
          <a:xfrm>
            <a:off x="9399477" y="4734749"/>
            <a:ext cx="2046718" cy="120032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Parish Administrator</a:t>
            </a:r>
          </a:p>
          <a:p>
            <a:r>
              <a:rPr lang="en-US" sz="1200" dirty="0">
                <a:latin typeface="Times New Roman" panose="02020603050405020304" pitchFamily="18" charset="0"/>
                <a:cs typeface="Times New Roman" panose="02020603050405020304" pitchFamily="18" charset="0"/>
              </a:rPr>
              <a:t>Dc. Mike Henry</a:t>
            </a:r>
          </a:p>
          <a:p>
            <a:r>
              <a:rPr lang="en-US" sz="1200" dirty="0">
                <a:latin typeface="Times New Roman" panose="02020603050405020304" pitchFamily="18" charset="0"/>
                <a:cs typeface="Times New Roman" panose="02020603050405020304" pitchFamily="18" charset="0"/>
              </a:rPr>
              <a:t>(479-530-3792</a:t>
            </a:r>
          </a:p>
          <a:p>
            <a:r>
              <a:rPr lang="en-US" sz="1200" dirty="0">
                <a:latin typeface="Times New Roman" panose="02020603050405020304" pitchFamily="18" charset="0"/>
                <a:cs typeface="Times New Roman" panose="02020603050405020304" pitchFamily="18" charset="0"/>
              </a:rPr>
              <a:t>Email: mhenry@coldwellbankerhmf.com</a:t>
            </a:r>
          </a:p>
        </p:txBody>
      </p:sp>
      <p:sp>
        <p:nvSpPr>
          <p:cNvPr id="2" name="TextBox 1">
            <a:extLst>
              <a:ext uri="{FF2B5EF4-FFF2-40B4-BE49-F238E27FC236}">
                <a16:creationId xmlns:a16="http://schemas.microsoft.com/office/drawing/2014/main" id="{A86E43C3-BCB1-39A9-6737-F7595509A205}"/>
              </a:ext>
            </a:extLst>
          </p:cNvPr>
          <p:cNvSpPr txBox="1"/>
          <p:nvPr/>
        </p:nvSpPr>
        <p:spPr>
          <a:xfrm>
            <a:off x="7267266" y="4734749"/>
            <a:ext cx="1911101" cy="1200329"/>
          </a:xfrm>
          <a:prstGeom prst="rect">
            <a:avLst/>
          </a:prstGeom>
          <a:noFill/>
        </p:spPr>
        <p:txBody>
          <a:bodyPr wrap="none" rtlCol="0">
            <a:spAutoFit/>
          </a:bodyPr>
          <a:lstStyle/>
          <a:p>
            <a:r>
              <a:rPr lang="en-US" sz="1200" dirty="0">
                <a:latin typeface="Times New Roman" panose="02020603050405020304" pitchFamily="18" charset="0"/>
                <a:cs typeface="Times New Roman" panose="02020603050405020304" pitchFamily="18" charset="0"/>
              </a:rPr>
              <a:t>Music Director</a:t>
            </a:r>
          </a:p>
          <a:p>
            <a:r>
              <a:rPr lang="en-US" sz="1200" dirty="0">
                <a:latin typeface="Times New Roman" panose="02020603050405020304" pitchFamily="18" charset="0"/>
                <a:cs typeface="Times New Roman" panose="02020603050405020304" pitchFamily="18" charset="0"/>
              </a:rPr>
              <a:t>Charles Berg</a:t>
            </a:r>
          </a:p>
          <a:p>
            <a:r>
              <a:rPr lang="en-US" sz="1200" dirty="0">
                <a:latin typeface="Times New Roman" panose="02020603050405020304" pitchFamily="18" charset="0"/>
                <a:cs typeface="Times New Roman" panose="02020603050405020304" pitchFamily="18" charset="0"/>
              </a:rPr>
              <a:t>310-321-8771</a:t>
            </a:r>
          </a:p>
          <a:p>
            <a:r>
              <a:rPr lang="en-US" sz="1200" dirty="0">
                <a:latin typeface="Times New Roman" panose="02020603050405020304" pitchFamily="18" charset="0"/>
                <a:cs typeface="Times New Roman" panose="02020603050405020304" pitchFamily="18" charset="0"/>
              </a:rPr>
              <a:t>Email:</a:t>
            </a:r>
          </a:p>
          <a:p>
            <a:endParaRPr lang="en-US" sz="1200" b="1" u="sng" kern="0" dirty="0">
              <a:effectLst/>
              <a:latin typeface="Times New Roman" panose="02020603050405020304" pitchFamily="18" charset="0"/>
              <a:ea typeface="Aptos" panose="020B0004020202020204" pitchFamily="34" charset="0"/>
              <a:cs typeface="Times New Roman" panose="02020603050405020304" pitchFamily="18" charset="0"/>
              <a:hlinkClick r:id="rId31">
                <a:extLst>
                  <a:ext uri="{A12FA001-AC4F-418D-AE19-62706E023703}">
                    <ahyp:hlinkClr xmlns:ahyp="http://schemas.microsoft.com/office/drawing/2018/hyperlinkcolor" val="tx"/>
                  </a:ext>
                </a:extLst>
              </a:hlinkClick>
            </a:endParaRPr>
          </a:p>
          <a:p>
            <a:r>
              <a:rPr lang="en-US" sz="1200" b="1" u="sng" kern="0" dirty="0">
                <a:effectLst/>
                <a:latin typeface="Times New Roman" panose="02020603050405020304" pitchFamily="18" charset="0"/>
                <a:ea typeface="Aptos" panose="020B0004020202020204" pitchFamily="34" charset="0"/>
                <a:cs typeface="Times New Roman" panose="02020603050405020304" pitchFamily="18" charset="0"/>
                <a:hlinkClick r:id="rId31">
                  <a:extLst>
                    <a:ext uri="{A12FA001-AC4F-418D-AE19-62706E023703}">
                      <ahyp:hlinkClr xmlns:ahyp="http://schemas.microsoft.com/office/drawing/2018/hyperlinkcolor" val="tx"/>
                    </a:ext>
                  </a:extLst>
                </a:hlinkClick>
              </a:rPr>
              <a:t>charlesb1297@gmail.com</a:t>
            </a:r>
            <a:r>
              <a:rPr lang="en-US" sz="1200" b="1" kern="0" dirty="0">
                <a:effectLst/>
                <a:latin typeface="Times New Roman" panose="02020603050405020304" pitchFamily="18" charset="0"/>
                <a:ea typeface="Aptos" panose="020B0004020202020204" pitchFamily="34" charset="0"/>
                <a:cs typeface="Times New Roman" panose="02020603050405020304" pitchFamily="18" charset="0"/>
              </a:rPr>
              <a:t> </a:t>
            </a:r>
            <a:endParaRPr lang="en-US" sz="12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E63C6D40-0FB3-C0B9-55FD-81FDBA94A3DE}"/>
              </a:ext>
            </a:extLst>
          </p:cNvPr>
          <p:cNvSpPr txBox="1"/>
          <p:nvPr/>
        </p:nvSpPr>
        <p:spPr>
          <a:xfrm>
            <a:off x="10680231" y="4734749"/>
            <a:ext cx="2403592" cy="830997"/>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Tom Johnson</a:t>
            </a:r>
          </a:p>
          <a:p>
            <a:r>
              <a:rPr lang="en-US" sz="1200" dirty="0">
                <a:latin typeface="Times New Roman" panose="02020603050405020304" pitchFamily="18" charset="0"/>
                <a:cs typeface="Times New Roman" panose="02020603050405020304" pitchFamily="18" charset="0"/>
              </a:rPr>
              <a:t>Parish Advisory </a:t>
            </a:r>
          </a:p>
          <a:p>
            <a:r>
              <a:rPr lang="en-US" sz="1200" dirty="0">
                <a:latin typeface="Times New Roman" panose="02020603050405020304" pitchFamily="18" charset="0"/>
                <a:cs typeface="Times New Roman" panose="02020603050405020304" pitchFamily="18" charset="0"/>
              </a:rPr>
              <a:t>Council President</a:t>
            </a:r>
          </a:p>
          <a:p>
            <a:r>
              <a:rPr lang="en-US" sz="1200" dirty="0">
                <a:latin typeface="Times New Roman" panose="02020603050405020304" pitchFamily="18" charset="0"/>
                <a:cs typeface="Times New Roman" panose="02020603050405020304" pitchFamily="18" charset="0"/>
              </a:rPr>
              <a:t>479-409-1937</a:t>
            </a:r>
          </a:p>
        </p:txBody>
      </p:sp>
      <p:pic>
        <p:nvPicPr>
          <p:cNvPr id="3" name="Picture 2">
            <a:extLst>
              <a:ext uri="{FF2B5EF4-FFF2-40B4-BE49-F238E27FC236}">
                <a16:creationId xmlns:a16="http://schemas.microsoft.com/office/drawing/2014/main" id="{E8BEC241-E0D2-A596-5419-8A6B2DDBF0F1}"/>
              </a:ext>
            </a:extLst>
          </p:cNvPr>
          <p:cNvPicPr>
            <a:picLocks noChangeAspect="1"/>
          </p:cNvPicPr>
          <p:nvPr/>
        </p:nvPicPr>
        <p:blipFill>
          <a:blip r:embed="rId32"/>
          <a:stretch>
            <a:fillRect/>
          </a:stretch>
        </p:blipFill>
        <p:spPr>
          <a:xfrm>
            <a:off x="6152361" y="1452450"/>
            <a:ext cx="5343607" cy="2334970"/>
          </a:xfrm>
          <a:prstGeom prst="rect">
            <a:avLst/>
          </a:prstGeom>
        </p:spPr>
      </p:pic>
      <p:sp>
        <p:nvSpPr>
          <p:cNvPr id="12" name="Rectangle 2">
            <a:extLst>
              <a:ext uri="{FF2B5EF4-FFF2-40B4-BE49-F238E27FC236}">
                <a16:creationId xmlns:a16="http://schemas.microsoft.com/office/drawing/2014/main" id="{7E33D182-C414-9B05-BE45-A458DEDC0A30}"/>
              </a:ext>
            </a:extLst>
          </p:cNvPr>
          <p:cNvSpPr>
            <a:spLocks noChangeArrowheads="1"/>
          </p:cNvSpPr>
          <p:nvPr/>
        </p:nvSpPr>
        <p:spPr bwMode="auto">
          <a:xfrm>
            <a:off x="3064541" y="20596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Our Lady of the Ozarks Shrine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online donations</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25" name="Picture 1" descr="Inline image">
            <a:extLst>
              <a:ext uri="{FF2B5EF4-FFF2-40B4-BE49-F238E27FC236}">
                <a16:creationId xmlns:a16="http://schemas.microsoft.com/office/drawing/2014/main" id="{B6A89B61-604D-B667-CC13-A2B5EF6A6CED}"/>
              </a:ext>
            </a:extLst>
          </p:cNvPr>
          <p:cNvPicPr>
            <a:picLocks noChangeAspect="1" noChangeArrowheads="1"/>
          </p:cNvPicPr>
          <p:nvPr/>
        </p:nvPicPr>
        <p:blipFill>
          <a:blip r:embed="rId33" r:link="rId34">
            <a:extLst>
              <a:ext uri="{28A0092B-C50C-407E-A947-70E740481C1C}">
                <a14:useLocalDpi xmlns:a14="http://schemas.microsoft.com/office/drawing/2010/main" val="0"/>
              </a:ext>
            </a:extLst>
          </a:blip>
          <a:srcRect/>
          <a:stretch>
            <a:fillRect/>
          </a:stretch>
        </p:blipFill>
        <p:spPr bwMode="auto">
          <a:xfrm>
            <a:off x="4078124" y="463419"/>
            <a:ext cx="1562100" cy="156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065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75E398-EE5E-4B5A-B71F-FDB0FBB352B9}"/>
              </a:ext>
            </a:extLst>
          </p:cNvPr>
          <p:cNvSpPr txBox="1"/>
          <p:nvPr/>
        </p:nvSpPr>
        <p:spPr>
          <a:xfrm>
            <a:off x="523598" y="243277"/>
            <a:ext cx="5461714" cy="3416320"/>
          </a:xfrm>
          <a:prstGeom prst="rect">
            <a:avLst/>
          </a:prstGeom>
          <a:noFill/>
        </p:spPr>
        <p:txBody>
          <a:bodyPr wrap="square" rtlCol="0">
            <a:spAutoFit/>
          </a:bodyPr>
          <a:lstStyle/>
          <a:p>
            <a:r>
              <a:rPr lang="en-US" sz="1200" b="1" dirty="0">
                <a:latin typeface="Times New Roman" panose="02020603050405020304" pitchFamily="18" charset="0"/>
                <a:cs typeface="Times New Roman" panose="02020603050405020304" pitchFamily="18" charset="0"/>
              </a:rPr>
              <a:t>PLEASE PRAY FOR: </a:t>
            </a:r>
            <a:r>
              <a:rPr lang="en-US" sz="1200" dirty="0">
                <a:latin typeface="Times New Roman" panose="02020603050405020304" pitchFamily="18" charset="0"/>
                <a:cs typeface="Times New Roman" panose="02020603050405020304" pitchFamily="18" charset="0"/>
              </a:rPr>
              <a:t>Geri Badian, Kathy Badian, Dylan Peary, Julie Quirk,  Ronnie Maynar, Greg Howard, Heather Henry, Susie Henry, Msgr. Scott Friend, William Garrett, Karen Heater, Bob Edwards, Anita Sultz, Leonard Collins, Jim Wilson &amp; Family, Linda Crowe, Velma &amp; Rudy Kramer, Pat &amp; Loren Hoglund, Carolyn Marshall, Jerry Ramey &amp; Family, Janet Foster, </a:t>
            </a:r>
            <a:r>
              <a:rPr lang="de-DE" sz="1200" dirty="0">
                <a:latin typeface="Times New Roman" panose="02020603050405020304" pitchFamily="18" charset="0"/>
                <a:cs typeface="Times New Roman" panose="02020603050405020304" pitchFamily="18" charset="0"/>
              </a:rPr>
              <a:t>Anna Alexander, Kenneth Trussell, Glenn Warren,</a:t>
            </a:r>
            <a:r>
              <a:rPr lang="en-US" sz="1200" dirty="0">
                <a:latin typeface="Times New Roman" panose="02020603050405020304" pitchFamily="18" charset="0"/>
                <a:cs typeface="Times New Roman" panose="02020603050405020304" pitchFamily="18" charset="0"/>
              </a:rPr>
              <a:t>Toni, Larry Rota, J. C. Hughes, Tony Kahmann, Patsy Whitaker &amp; grandson Ryan Dalton, Larry Sapone &amp; Family, Kira Sanders &amp; Children, Lisa Beshears, Doug Gillestie, Gene Strickland, Gale Bick, Mary Agnes Lario &amp; Family,</a:t>
            </a:r>
            <a:r>
              <a:rPr lang="it-IT" sz="1200" dirty="0">
                <a:latin typeface="Times New Roman" panose="02020603050405020304" pitchFamily="18" charset="0"/>
                <a:cs typeface="Times New Roman" panose="02020603050405020304" pitchFamily="18" charset="0"/>
              </a:rPr>
              <a:t> Martha &amp; Ed Bellis, Charlene Endsley, Linda Guaine, Debbie McQuiston, Connie BeNard, Steve Raymond, Chris Cronan, </a:t>
            </a:r>
            <a:r>
              <a:rPr lang="en-US" sz="1200" dirty="0">
                <a:latin typeface="Times New Roman" panose="02020603050405020304" pitchFamily="18" charset="0"/>
                <a:cs typeface="Times New Roman" panose="02020603050405020304" pitchFamily="18" charset="0"/>
              </a:rPr>
              <a:t>Alan Torres, Azyuer Morris, Herman Laurent, Jeff Allen, Judy Jorgensen, Raine Hansen, Jim Campbell, Lynda Shipley, Rita &amp; Tom Johnson, </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Olimpia Ibarra, Jerome Cruz, John Fussell, Barb Romano. Linda McKillip, Robbie Baker, Stacy North, Eileen &amp; Tony Rota, Chuck Langland, Destiny Marshall, Bishop Anthony Taylor, Glen Jorgenson, Neelie Tanner, Steve Torres, Shirley &amp; Pete Esch, </a:t>
            </a:r>
            <a:r>
              <a:rPr lang="en-US" sz="1200" dirty="0">
                <a:latin typeface="Times New Roman" panose="02020603050405020304" pitchFamily="18" charset="0"/>
                <a:ea typeface="Times New Roman" panose="02020603050405020304" pitchFamily="18" charset="0"/>
                <a:cs typeface="Times New Roman" panose="02020603050405020304" pitchFamily="18" charset="0"/>
              </a:rPr>
              <a:t>Mark Moore, </a:t>
            </a:r>
            <a:r>
              <a:rPr lang="en-US" sz="1200" kern="0" dirty="0">
                <a:effectLst/>
                <a:latin typeface="Times New Roman" panose="02020603050405020304" pitchFamily="18" charset="0"/>
                <a:ea typeface="Aptos" panose="020B0004020202020204" pitchFamily="34" charset="0"/>
                <a:cs typeface="Times New Roman" panose="02020603050405020304" pitchFamily="18" charset="0"/>
              </a:rPr>
              <a:t>Goldia Stainbrook, </a:t>
            </a:r>
            <a:r>
              <a:rPr lang="en-US" sz="1200" dirty="0">
                <a:latin typeface="Times New Roman" panose="02020603050405020304" pitchFamily="18" charset="0"/>
                <a:cs typeface="Times New Roman" panose="02020603050405020304" pitchFamily="18" charset="0"/>
              </a:rPr>
              <a:t>Karen Moriarty, Linday Perez, Annie and Jason, LeAnne Esch Nash, Karen Heater, Chris May, Mark Luckas, Bob Dirgo, Dc. Norm DeBryin, </a:t>
            </a:r>
            <a:r>
              <a:rPr lang="en-US" sz="1200" dirty="0" err="1">
                <a:latin typeface="Times New Roman" panose="02020603050405020304" pitchFamily="18" charset="0"/>
                <a:cs typeface="Times New Roman" panose="02020603050405020304" pitchFamily="18" charset="0"/>
              </a:rPr>
              <a:t>Nercy</a:t>
            </a:r>
            <a:r>
              <a:rPr lang="en-US" sz="1200" dirty="0">
                <a:latin typeface="Times New Roman" panose="02020603050405020304" pitchFamily="18" charset="0"/>
                <a:cs typeface="Times New Roman" panose="02020603050405020304" pitchFamily="18" charset="0"/>
              </a:rPr>
              <a:t> Almanza, Martha &amp; Dc. Brian Lachowski</a:t>
            </a:r>
            <a:endParaRPr lang="it-IT" sz="12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BCD67FD3-B8A9-426B-BE06-ABA6D409F0AE}"/>
              </a:ext>
            </a:extLst>
          </p:cNvPr>
          <p:cNvSpPr txBox="1"/>
          <p:nvPr/>
        </p:nvSpPr>
        <p:spPr>
          <a:xfrm>
            <a:off x="6340765" y="568594"/>
            <a:ext cx="5580360" cy="646331"/>
          </a:xfrm>
          <a:prstGeom prst="rect">
            <a:avLst/>
          </a:prstGeom>
          <a:noFill/>
        </p:spPr>
        <p:txBody>
          <a:bodyPr wrap="square" rtlCol="0">
            <a:spAutoFit/>
          </a:bodyPr>
          <a:lstStyle/>
          <a:p>
            <a:r>
              <a:rPr lang="en-US" sz="1200" b="1" dirty="0">
                <a:latin typeface="Times New Roman" panose="02020603050405020304" pitchFamily="18" charset="0"/>
                <a:cs typeface="Times New Roman" panose="02020603050405020304" pitchFamily="18" charset="0"/>
              </a:rPr>
              <a:t>Lector: Caroline Becker		Erin Burney		</a:t>
            </a:r>
          </a:p>
          <a:p>
            <a:r>
              <a:rPr lang="en-US" sz="1200" b="1" dirty="0">
                <a:latin typeface="Times New Roman" panose="02020603050405020304" pitchFamily="18" charset="0"/>
                <a:cs typeface="Times New Roman" panose="02020603050405020304" pitchFamily="18" charset="0"/>
              </a:rPr>
              <a:t>EMC’s: Emily &amp; Chuck Dwyer	Vivian &amp; Don Kitchen</a:t>
            </a:r>
          </a:p>
          <a:p>
            <a:r>
              <a:rPr lang="en-US" sz="1200" b="1" dirty="0">
                <a:latin typeface="Times New Roman" panose="02020603050405020304" pitchFamily="18" charset="0"/>
                <a:cs typeface="Times New Roman" panose="02020603050405020304" pitchFamily="18" charset="0"/>
              </a:rPr>
              <a:t>Usher: Brad Becker* &amp; Matt Carlson	Matt Carlson* &amp; Shaun Owen</a:t>
            </a:r>
          </a:p>
        </p:txBody>
      </p:sp>
      <p:sp>
        <p:nvSpPr>
          <p:cNvPr id="9" name="TextBox 8">
            <a:extLst>
              <a:ext uri="{FF2B5EF4-FFF2-40B4-BE49-F238E27FC236}">
                <a16:creationId xmlns:a16="http://schemas.microsoft.com/office/drawing/2014/main" id="{2E9975B3-54C2-475F-8C2B-616F499217D0}"/>
              </a:ext>
            </a:extLst>
          </p:cNvPr>
          <p:cNvSpPr txBox="1"/>
          <p:nvPr/>
        </p:nvSpPr>
        <p:spPr>
          <a:xfrm>
            <a:off x="6425392" y="5865984"/>
            <a:ext cx="4939312" cy="830997"/>
          </a:xfrm>
          <a:prstGeom prst="rect">
            <a:avLst/>
          </a:prstGeom>
          <a:noFill/>
        </p:spPr>
        <p:txBody>
          <a:bodyPr wrap="square" rtlCol="0" anchor="b">
            <a:spAutoFit/>
          </a:bodyPr>
          <a:lstStyle/>
          <a:p>
            <a:r>
              <a:rPr lang="en-US" sz="1200" dirty="0">
                <a:latin typeface="Times New Roman" panose="02020603050405020304" pitchFamily="18" charset="0"/>
                <a:cs typeface="Times New Roman" panose="02020603050405020304" pitchFamily="18" charset="0"/>
              </a:rPr>
              <a:t>SPECIAL DATES:</a:t>
            </a:r>
          </a:p>
          <a:p>
            <a:r>
              <a:rPr lang="en-US" sz="1200" dirty="0">
                <a:latin typeface="Times New Roman" panose="02020603050405020304" pitchFamily="18" charset="0"/>
                <a:cs typeface="Times New Roman" panose="02020603050405020304" pitchFamily="18" charset="0"/>
              </a:rPr>
              <a:t>Parish Picnic June 13, 2027</a:t>
            </a:r>
          </a:p>
          <a:p>
            <a:r>
              <a:rPr lang="en-US" sz="1200" dirty="0">
                <a:latin typeface="Times New Roman" panose="02020603050405020304" pitchFamily="18" charset="0"/>
                <a:cs typeface="Times New Roman" panose="02020603050405020304" pitchFamily="18" charset="0"/>
              </a:rPr>
              <a:t>October 11, 2026 Pilgrimage</a:t>
            </a:r>
          </a:p>
          <a:p>
            <a:endParaRPr lang="en-US" sz="12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BA860819-D6E5-4A13-835B-5A2205EF9515}"/>
              </a:ext>
            </a:extLst>
          </p:cNvPr>
          <p:cNvSpPr txBox="1"/>
          <p:nvPr/>
        </p:nvSpPr>
        <p:spPr>
          <a:xfrm>
            <a:off x="409043" y="6004487"/>
            <a:ext cx="3128241" cy="830997"/>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Collection: 6/14/26</a:t>
            </a:r>
            <a:r>
              <a:rPr lang="en-US" sz="1200">
                <a:latin typeface="Times New Roman" panose="02020603050405020304" pitchFamily="18" charset="0"/>
                <a:cs typeface="Times New Roman" panose="02020603050405020304" pitchFamily="18" charset="0"/>
              </a:rPr>
              <a:t>	$389.00</a:t>
            </a:r>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May Online Giving: $2560</a:t>
            </a: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01AA3D17-74EE-4537-852B-ACD0B4BFC8A5}"/>
              </a:ext>
            </a:extLst>
          </p:cNvPr>
          <p:cNvSpPr txBox="1"/>
          <p:nvPr/>
        </p:nvSpPr>
        <p:spPr>
          <a:xfrm>
            <a:off x="141366" y="3886644"/>
            <a:ext cx="5735662" cy="1754326"/>
          </a:xfrm>
          <a:prstGeom prst="rect">
            <a:avLst/>
          </a:prstGeom>
          <a:noFill/>
        </p:spPr>
        <p:txBody>
          <a:bodyPr wrap="square" rtlCol="0">
            <a:spAutoFit/>
          </a:bodyPr>
          <a:lstStyle/>
          <a:p>
            <a:pPr marL="171450" marR="0" lvl="0" indent="-171450">
              <a:spcBef>
                <a:spcPts val="0"/>
              </a:spcBef>
              <a:spcAft>
                <a:spcPts val="0"/>
              </a:spcAft>
              <a:buFont typeface="Arial" panose="020B0604020202020204" pitchFamily="34" charset="0"/>
              <a:buChar char="•"/>
            </a:pPr>
            <a:r>
              <a:rPr lang="en-US" sz="1200" kern="100" dirty="0">
                <a:latin typeface="Times New Roman" panose="02020603050405020304" pitchFamily="18" charset="0"/>
                <a:ea typeface="Calibri" panose="020F0502020204030204" pitchFamily="34" charset="0"/>
                <a:cs typeface="Times New Roman" panose="02020603050405020304" pitchFamily="18" charset="0"/>
              </a:rPr>
              <a:t>There is</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 an hour of adoration before Mass on Sunday from </a:t>
            </a:r>
            <a:r>
              <a:rPr lang="en-US" sz="1200" kern="100" dirty="0">
                <a:latin typeface="Times New Roman" panose="02020603050405020304" pitchFamily="18" charset="0"/>
                <a:ea typeface="Calibri" panose="020F0502020204030204" pitchFamily="34" charset="0"/>
                <a:cs typeface="Times New Roman" panose="02020603050405020304" pitchFamily="18" charset="0"/>
              </a:rPr>
              <a:t>7:45</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AM to 8:45AM.</a:t>
            </a:r>
          </a:p>
          <a:p>
            <a:pPr marL="171450" marR="0" lvl="0" indent="-171450">
              <a:spcBef>
                <a:spcPts val="0"/>
              </a:spcBef>
              <a:spcAft>
                <a:spcPts val="0"/>
              </a:spcAft>
              <a:buFont typeface="Arial" panose="020B0604020202020204" pitchFamily="34" charset="0"/>
              <a:buChar char="•"/>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Want an answer to a question about our Catholic Faith? Go to catholic.chat and ask your question.</a:t>
            </a:r>
          </a:p>
          <a:p>
            <a:pPr marL="171450" indent="-171450">
              <a:buFont typeface="Arial" panose="020B0604020202020204" pitchFamily="34" charset="0"/>
              <a:buChar char="•"/>
            </a:pPr>
            <a:r>
              <a:rPr lang="en-US" sz="1200" kern="100" dirty="0">
                <a:latin typeface="Times New Roman" panose="02020603050405020304" pitchFamily="18" charset="0"/>
                <a:ea typeface="Calibri" panose="020F0502020204030204" pitchFamily="34" charset="0"/>
                <a:cs typeface="Times New Roman" panose="02020603050405020304" pitchFamily="18" charset="0"/>
              </a:rPr>
              <a:t>For free online access to the Catechism of the Catholic Church go to: </a:t>
            </a:r>
            <a:r>
              <a:rPr lang="en-US" sz="1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usccb.org</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just">
              <a:spcBef>
                <a:spcPts val="0"/>
              </a:spcBef>
              <a:spcAft>
                <a:spcPts val="0"/>
              </a:spcAft>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There will be adoration of the Blessed Sacrament on the second Friday of every month  from 5:30 to 6:30PM followed by a meatless potluck meal in the parish hall.</a:t>
            </a:r>
          </a:p>
          <a:p>
            <a:pPr marL="171450" marR="0" lvl="0" indent="-171450" algn="just">
              <a:spcBef>
                <a:spcPts val="0"/>
              </a:spcBef>
              <a:spcAft>
                <a:spcPts val="0"/>
              </a:spcAft>
              <a:buFont typeface="Arial" panose="020B0604020202020204" pitchFamily="34" charset="0"/>
              <a:buChar char="•"/>
            </a:pPr>
            <a:r>
              <a:rPr lang="en-US" sz="1200" dirty="0">
                <a:latin typeface="Times New Roman" panose="02020603050405020304" pitchFamily="18" charset="0"/>
                <a:ea typeface="Calibri" panose="020F0502020204030204" pitchFamily="34" charset="0"/>
                <a:cs typeface="Times New Roman" panose="02020603050405020304" pitchFamily="18" charset="0"/>
              </a:rPr>
              <a:t>Mass Times change to 9:30AM effective July 5, 2026.</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gn="just">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gn="just">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11" name="TextBox 10">
            <a:extLst>
              <a:ext uri="{FF2B5EF4-FFF2-40B4-BE49-F238E27FC236}">
                <a16:creationId xmlns:a16="http://schemas.microsoft.com/office/drawing/2014/main" id="{EFB26C64-1B35-4C24-A6B0-2ED7DCE657A4}"/>
              </a:ext>
            </a:extLst>
          </p:cNvPr>
          <p:cNvSpPr txBox="1"/>
          <p:nvPr/>
        </p:nvSpPr>
        <p:spPr>
          <a:xfrm>
            <a:off x="21963184" y="3696163"/>
            <a:ext cx="5218715" cy="2308324"/>
          </a:xfrm>
          <a:prstGeom prst="rect">
            <a:avLst/>
          </a:prstGeom>
          <a:noFill/>
        </p:spPr>
        <p:txBody>
          <a:bodyPr wrap="square" rtlCol="0">
            <a:spAutoFit/>
          </a:bodyPr>
          <a:lstStyle/>
          <a:p>
            <a:pPr fontAlgn="base"/>
            <a:r>
              <a:rPr lang="en-US" dirty="0"/>
              <a:t>In the today’s gospel, Christ summarized the ten commandments into two. With the same words used by Moses, He repeated the same call in our first reading: “</a:t>
            </a:r>
            <a:r>
              <a:rPr lang="en-US" i="1" dirty="0"/>
              <a:t>Hear, O Israel! You shall love the Lord your God with all your heart, with all your soul…” Then, he amplified it by adding: “You shall love your neighbor as yourself.” Very important!</a:t>
            </a:r>
            <a:endParaRPr lang="en-US" dirty="0"/>
          </a:p>
          <a:p>
            <a:pPr fontAlgn="base"/>
            <a:r>
              <a:rPr lang="en-US" dirty="0"/>
              <a:t>Withou</a:t>
            </a:r>
          </a:p>
        </p:txBody>
      </p:sp>
      <p:sp>
        <p:nvSpPr>
          <p:cNvPr id="12" name="Rectangle 11">
            <a:extLst>
              <a:ext uri="{FF2B5EF4-FFF2-40B4-BE49-F238E27FC236}">
                <a16:creationId xmlns:a16="http://schemas.microsoft.com/office/drawing/2014/main" id="{CAF3CFB3-6C83-4192-9844-DE1AD7E4C179}"/>
              </a:ext>
            </a:extLst>
          </p:cNvPr>
          <p:cNvSpPr/>
          <p:nvPr/>
        </p:nvSpPr>
        <p:spPr>
          <a:xfrm>
            <a:off x="25050750" y="4564787"/>
            <a:ext cx="6096000" cy="1754326"/>
          </a:xfrm>
          <a:prstGeom prst="rect">
            <a:avLst/>
          </a:prstGeom>
        </p:spPr>
        <p:txBody>
          <a:bodyPr wrap="square">
            <a:spAutoFit/>
          </a:bodyPr>
          <a:lstStyle/>
          <a:p>
            <a:pPr fontAlgn="base"/>
            <a:r>
              <a:rPr lang="en-US" dirty="0"/>
              <a:t>t downplaying or denying the priority of the first commandment, humanly speaking, I think the second is very difficult. If we can obey the second, then we can, and have indeed obeyed the first. This is because, God lives in our neighbor. We cannot hate or do harm to our neighbor for any reason, and still claim we love God, or his commandments.</a:t>
            </a:r>
          </a:p>
        </p:txBody>
      </p:sp>
      <p:sp>
        <p:nvSpPr>
          <p:cNvPr id="8" name="TextBox 7">
            <a:extLst>
              <a:ext uri="{FF2B5EF4-FFF2-40B4-BE49-F238E27FC236}">
                <a16:creationId xmlns:a16="http://schemas.microsoft.com/office/drawing/2014/main" id="{E8560233-BD78-EC9E-51C8-FE747A1E41E6}"/>
              </a:ext>
            </a:extLst>
          </p:cNvPr>
          <p:cNvSpPr txBox="1"/>
          <p:nvPr/>
        </p:nvSpPr>
        <p:spPr>
          <a:xfrm>
            <a:off x="6340765" y="342384"/>
            <a:ext cx="5327637" cy="307777"/>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June 21			June 28 </a:t>
            </a:r>
          </a:p>
        </p:txBody>
      </p:sp>
      <p:sp>
        <p:nvSpPr>
          <p:cNvPr id="13" name="TextBox 12">
            <a:extLst>
              <a:ext uri="{FF2B5EF4-FFF2-40B4-BE49-F238E27FC236}">
                <a16:creationId xmlns:a16="http://schemas.microsoft.com/office/drawing/2014/main" id="{E73BFB9D-84F7-A161-5F98-4C7EFF2AEC5B}"/>
              </a:ext>
            </a:extLst>
          </p:cNvPr>
          <p:cNvSpPr txBox="1"/>
          <p:nvPr/>
        </p:nvSpPr>
        <p:spPr>
          <a:xfrm>
            <a:off x="6542467" y="4198324"/>
            <a:ext cx="5305112" cy="1569660"/>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In today’s gospel, Jesus encourages us: “Do not be afraid, for everything that is now covered will be uncovered.” This includes the plans of the evil ones who constantly threaten to persecute and destroy the just.  It suffices to note that Christ knows that fear and the threat of death can paralyze us. As Lord of the living and the dead, He knows that physical death is not the end. Instead, it is a transition to eternity. Hence, he further exhorts us: “Do not be afraid of those who can kill the body but cannot kill the soul. Rather, fear him who can destroy both body and soul in hell fire.”</a:t>
            </a:r>
          </a:p>
        </p:txBody>
      </p:sp>
      <p:pic>
        <p:nvPicPr>
          <p:cNvPr id="10" name="Picture 9" descr="Twelfth Sunday of Ordinary Time - June 23, 2024 - Liturgical ...">
            <a:extLst>
              <a:ext uri="{FF2B5EF4-FFF2-40B4-BE49-F238E27FC236}">
                <a16:creationId xmlns:a16="http://schemas.microsoft.com/office/drawing/2014/main" id="{B28466C7-F098-3581-B0D4-2AE887815E68}"/>
              </a:ext>
            </a:extLst>
          </p:cNvPr>
          <p:cNvPicPr>
            <a:picLocks noChangeAspect="1"/>
          </p:cNvPicPr>
          <p:nvPr/>
        </p:nvPicPr>
        <p:blipFill>
          <a:blip r:embed="rId3"/>
          <a:stretch>
            <a:fillRect/>
          </a:stretch>
        </p:blipFill>
        <p:spPr>
          <a:xfrm>
            <a:off x="6660924" y="1359568"/>
            <a:ext cx="5068198" cy="2838756"/>
          </a:xfrm>
          <a:prstGeom prst="rect">
            <a:avLst/>
          </a:prstGeom>
        </p:spPr>
      </p:pic>
    </p:spTree>
    <p:extLst>
      <p:ext uri="{BB962C8B-B14F-4D97-AF65-F5344CB8AC3E}">
        <p14:creationId xmlns:p14="http://schemas.microsoft.com/office/powerpoint/2010/main" val="901324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6261726AF9AFB43BD6111259B1BFB2C" ma:contentTypeVersion="3" ma:contentTypeDescription="Create a new document." ma:contentTypeScope="" ma:versionID="81363e7562c8122dcf5056c30364f4b9">
  <xsd:schema xmlns:xsd="http://www.w3.org/2001/XMLSchema" xmlns:xs="http://www.w3.org/2001/XMLSchema" xmlns:p="http://schemas.microsoft.com/office/2006/metadata/properties" xmlns:ns3="ea8e6846-d8c0-4b38-831e-fb5100614b85" targetNamespace="http://schemas.microsoft.com/office/2006/metadata/properties" ma:root="true" ma:fieldsID="fcfffbaf51d574156ea40065c148d54a" ns3:_="">
    <xsd:import namespace="ea8e6846-d8c0-4b38-831e-fb5100614b85"/>
    <xsd:element name="properties">
      <xsd:complexType>
        <xsd:sequence>
          <xsd:element name="documentManagement">
            <xsd:complexType>
              <xsd:all>
                <xsd:element ref="ns3:MediaServiceMetadata" minOccurs="0"/>
                <xsd:element ref="ns3:MediaServiceFastMetadata"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8e6846-d8c0-4b38-831e-fb5100614b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ea8e6846-d8c0-4b38-831e-fb5100614b8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F3266E-6D97-47B3-808B-DC2F9102E4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8e6846-d8c0-4b38-831e-fb5100614b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2A2008-1685-457C-BB77-9363288678B3}">
  <ds:schemaRefs>
    <ds:schemaRef ds:uri="http://purl.org/dc/dcmitype/"/>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http://www.w3.org/XML/1998/namespace"/>
    <ds:schemaRef ds:uri="ea8e6846-d8c0-4b38-831e-fb5100614b85"/>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1DAD9375-EA36-4D21-84EF-6BCA92CC16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29870</TotalTime>
  <Words>1016</Words>
  <Application>Microsoft Office PowerPoint</Application>
  <PresentationFormat>Widescreen</PresentationFormat>
  <Paragraphs>108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Grant Henry</dc:creator>
  <cp:lastModifiedBy>Mike Henry</cp:lastModifiedBy>
  <cp:revision>2216</cp:revision>
  <cp:lastPrinted>2026-04-13T18:32:46Z</cp:lastPrinted>
  <dcterms:created xsi:type="dcterms:W3CDTF">2019-02-15T18:34:12Z</dcterms:created>
  <dcterms:modified xsi:type="dcterms:W3CDTF">2026-06-15T19:45:14Z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0x01010066261726AF9AFB43BD6111259B1BFB2C</vt:lpwstr>
  </property>
</Properties>
</file>