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56" r:id="rId5"/>
    <p:sldId id="257" r:id="rId6"/>
  </p:sldIdLst>
  <p:sldSz cx="12192000" cy="6858000"/>
  <p:notesSz cx="6665913" cy="113538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4"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2614" autoAdjust="0"/>
  </p:normalViewPr>
  <p:slideViewPr>
    <p:cSldViewPr snapToGrid="0">
      <p:cViewPr varScale="1">
        <p:scale>
          <a:sx n="68" d="100"/>
          <a:sy n="68" d="100"/>
        </p:scale>
        <p:origin x="1219" y="38"/>
      </p:cViewPr>
      <p:guideLst>
        <p:guide orient="horz" pos="2184"/>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6" y="31"/>
            <a:ext cx="2889166" cy="570017"/>
          </a:xfrm>
          <a:prstGeom prst="rect">
            <a:avLst/>
          </a:prstGeom>
        </p:spPr>
        <p:txBody>
          <a:bodyPr vert="horz" lIns="86493" tIns="43247" rIns="86493" bIns="43247" rtlCol="0"/>
          <a:lstStyle>
            <a:lvl1pPr algn="l">
              <a:defRPr sz="1100"/>
            </a:lvl1pPr>
          </a:lstStyle>
          <a:p>
            <a:endParaRPr lang="en-US" dirty="0"/>
          </a:p>
        </p:txBody>
      </p:sp>
      <p:sp>
        <p:nvSpPr>
          <p:cNvPr id="3" name="Date Placeholder 2"/>
          <p:cNvSpPr>
            <a:spLocks noGrp="1"/>
          </p:cNvSpPr>
          <p:nvPr>
            <p:ph type="dt" idx="1"/>
          </p:nvPr>
        </p:nvSpPr>
        <p:spPr>
          <a:xfrm>
            <a:off x="3775264" y="31"/>
            <a:ext cx="2889166" cy="570017"/>
          </a:xfrm>
          <a:prstGeom prst="rect">
            <a:avLst/>
          </a:prstGeom>
        </p:spPr>
        <p:txBody>
          <a:bodyPr vert="horz" lIns="86493" tIns="43247" rIns="86493" bIns="43247" rtlCol="0"/>
          <a:lstStyle>
            <a:lvl1pPr algn="r">
              <a:defRPr sz="1100"/>
            </a:lvl1pPr>
          </a:lstStyle>
          <a:p>
            <a:fld id="{9AB1786A-9A6C-4213-8232-D9CCABFB4493}" type="datetimeFigureOut">
              <a:rPr lang="en-US" smtClean="0"/>
              <a:t>7/21/2025</a:t>
            </a:fld>
            <a:endParaRPr lang="en-US" dirty="0"/>
          </a:p>
        </p:txBody>
      </p:sp>
      <p:sp>
        <p:nvSpPr>
          <p:cNvPr id="4" name="Slide Image Placeholder 3"/>
          <p:cNvSpPr>
            <a:spLocks noGrp="1" noRot="1" noChangeAspect="1"/>
          </p:cNvSpPr>
          <p:nvPr>
            <p:ph type="sldImg" idx="2"/>
          </p:nvPr>
        </p:nvSpPr>
        <p:spPr>
          <a:xfrm>
            <a:off x="-71438" y="1419225"/>
            <a:ext cx="6808788" cy="3830638"/>
          </a:xfrm>
          <a:prstGeom prst="rect">
            <a:avLst/>
          </a:prstGeom>
          <a:noFill/>
          <a:ln w="12700">
            <a:solidFill>
              <a:prstClr val="black"/>
            </a:solidFill>
          </a:ln>
        </p:spPr>
        <p:txBody>
          <a:bodyPr vert="horz" lIns="86493" tIns="43247" rIns="86493" bIns="43247" rtlCol="0" anchor="ctr"/>
          <a:lstStyle/>
          <a:p>
            <a:endParaRPr lang="en-US" dirty="0"/>
          </a:p>
        </p:txBody>
      </p:sp>
      <p:sp>
        <p:nvSpPr>
          <p:cNvPr id="5" name="Notes Placeholder 4"/>
          <p:cNvSpPr>
            <a:spLocks noGrp="1"/>
          </p:cNvSpPr>
          <p:nvPr>
            <p:ph type="body" sz="quarter" idx="3"/>
          </p:nvPr>
        </p:nvSpPr>
        <p:spPr>
          <a:xfrm>
            <a:off x="667205" y="5463644"/>
            <a:ext cx="5331523" cy="4470947"/>
          </a:xfrm>
          <a:prstGeom prst="rect">
            <a:avLst/>
          </a:prstGeom>
        </p:spPr>
        <p:txBody>
          <a:bodyPr vert="horz" lIns="86493" tIns="43247" rIns="86493" bIns="4324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6" y="10783814"/>
            <a:ext cx="2889166" cy="570017"/>
          </a:xfrm>
          <a:prstGeom prst="rect">
            <a:avLst/>
          </a:prstGeom>
        </p:spPr>
        <p:txBody>
          <a:bodyPr vert="horz" lIns="86493" tIns="43247" rIns="86493" bIns="43247" rtlCol="0" anchor="b"/>
          <a:lstStyle>
            <a:lvl1pPr algn="l">
              <a:defRPr sz="1100"/>
            </a:lvl1pPr>
          </a:lstStyle>
          <a:p>
            <a:endParaRPr lang="en-US" dirty="0"/>
          </a:p>
        </p:txBody>
      </p:sp>
      <p:sp>
        <p:nvSpPr>
          <p:cNvPr id="7" name="Slide Number Placeholder 6"/>
          <p:cNvSpPr>
            <a:spLocks noGrp="1"/>
          </p:cNvSpPr>
          <p:nvPr>
            <p:ph type="sldNum" sz="quarter" idx="5"/>
          </p:nvPr>
        </p:nvSpPr>
        <p:spPr>
          <a:xfrm>
            <a:off x="3775264" y="10783814"/>
            <a:ext cx="2889166" cy="570017"/>
          </a:xfrm>
          <a:prstGeom prst="rect">
            <a:avLst/>
          </a:prstGeom>
        </p:spPr>
        <p:txBody>
          <a:bodyPr vert="horz" lIns="86493" tIns="43247" rIns="86493" bIns="43247" rtlCol="0" anchor="b"/>
          <a:lstStyle>
            <a:lvl1pPr algn="r">
              <a:defRPr sz="1100"/>
            </a:lvl1pPr>
          </a:lstStyle>
          <a:p>
            <a:fld id="{1A82DBBF-377E-489A-BE94-DB9EABDE6645}" type="slidenum">
              <a:rPr lang="en-US" smtClean="0"/>
              <a:t>‹#›</a:t>
            </a:fld>
            <a:endParaRPr lang="en-US" dirty="0"/>
          </a:p>
        </p:txBody>
      </p:sp>
    </p:spTree>
    <p:extLst>
      <p:ext uri="{BB962C8B-B14F-4D97-AF65-F5344CB8AC3E}">
        <p14:creationId xmlns:p14="http://schemas.microsoft.com/office/powerpoint/2010/main" val="6184083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A82DBBF-377E-489A-BE94-DB9EABDE6645}" type="slidenum">
              <a:rPr lang="en-US" smtClean="0"/>
              <a:t>1</a:t>
            </a:fld>
            <a:endParaRPr lang="en-US" dirty="0"/>
          </a:p>
        </p:txBody>
      </p:sp>
    </p:spTree>
    <p:extLst>
      <p:ext uri="{BB962C8B-B14F-4D97-AF65-F5344CB8AC3E}">
        <p14:creationId xmlns:p14="http://schemas.microsoft.com/office/powerpoint/2010/main" val="7007065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A82DBBF-377E-489A-BE94-DB9EABDE6645}" type="slidenum">
              <a:rPr lang="en-US" smtClean="0"/>
              <a:t>2</a:t>
            </a:fld>
            <a:endParaRPr lang="en-US" dirty="0"/>
          </a:p>
        </p:txBody>
      </p:sp>
    </p:spTree>
    <p:extLst>
      <p:ext uri="{BB962C8B-B14F-4D97-AF65-F5344CB8AC3E}">
        <p14:creationId xmlns:p14="http://schemas.microsoft.com/office/powerpoint/2010/main" val="21656088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82043-DC90-43B6-86CB-9A15091C772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5537CF6-A4ED-48DF-BE28-E99F8BDB996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AB397ED-FAD5-4794-AF92-B101276A2461}"/>
              </a:ext>
            </a:extLst>
          </p:cNvPr>
          <p:cNvSpPr>
            <a:spLocks noGrp="1"/>
          </p:cNvSpPr>
          <p:nvPr>
            <p:ph type="dt" sz="half" idx="10"/>
          </p:nvPr>
        </p:nvSpPr>
        <p:spPr/>
        <p:txBody>
          <a:bodyPr/>
          <a:lstStyle/>
          <a:p>
            <a:fld id="{B7667B50-BFA4-43B3-BA4F-6CB76370BEF7}" type="datetimeFigureOut">
              <a:rPr lang="en-US" smtClean="0"/>
              <a:t>7/21/2025</a:t>
            </a:fld>
            <a:endParaRPr lang="en-US" dirty="0"/>
          </a:p>
        </p:txBody>
      </p:sp>
      <p:sp>
        <p:nvSpPr>
          <p:cNvPr id="5" name="Footer Placeholder 4">
            <a:extLst>
              <a:ext uri="{FF2B5EF4-FFF2-40B4-BE49-F238E27FC236}">
                <a16:creationId xmlns:a16="http://schemas.microsoft.com/office/drawing/2014/main" id="{C1FB3360-BB9F-4BD8-BE42-1091ED6D91F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D8D05CB-5FDD-4574-8921-71C24B0B1DFC}"/>
              </a:ext>
            </a:extLst>
          </p:cNvPr>
          <p:cNvSpPr>
            <a:spLocks noGrp="1"/>
          </p:cNvSpPr>
          <p:nvPr>
            <p:ph type="sldNum" sz="quarter" idx="12"/>
          </p:nvPr>
        </p:nvSpPr>
        <p:spPr/>
        <p:txBody>
          <a:bodyPr/>
          <a:lstStyle/>
          <a:p>
            <a:fld id="{0D626A16-F7A9-4508-A116-4C433F1A52A1}" type="slidenum">
              <a:rPr lang="en-US" smtClean="0"/>
              <a:t>‹#›</a:t>
            </a:fld>
            <a:endParaRPr lang="en-US" dirty="0"/>
          </a:p>
        </p:txBody>
      </p:sp>
    </p:spTree>
    <p:extLst>
      <p:ext uri="{BB962C8B-B14F-4D97-AF65-F5344CB8AC3E}">
        <p14:creationId xmlns:p14="http://schemas.microsoft.com/office/powerpoint/2010/main" val="32733201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CBD029-A51E-40F9-9BDF-387BB45547C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C62B3FD-623F-4741-A46A-F24C3710171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E3891B-B4EE-432A-9CC6-ACA49A811C0C}"/>
              </a:ext>
            </a:extLst>
          </p:cNvPr>
          <p:cNvSpPr>
            <a:spLocks noGrp="1"/>
          </p:cNvSpPr>
          <p:nvPr>
            <p:ph type="dt" sz="half" idx="10"/>
          </p:nvPr>
        </p:nvSpPr>
        <p:spPr/>
        <p:txBody>
          <a:bodyPr/>
          <a:lstStyle/>
          <a:p>
            <a:fld id="{B7667B50-BFA4-43B3-BA4F-6CB76370BEF7}" type="datetimeFigureOut">
              <a:rPr lang="en-US" smtClean="0"/>
              <a:t>7/21/2025</a:t>
            </a:fld>
            <a:endParaRPr lang="en-US" dirty="0"/>
          </a:p>
        </p:txBody>
      </p:sp>
      <p:sp>
        <p:nvSpPr>
          <p:cNvPr id="5" name="Footer Placeholder 4">
            <a:extLst>
              <a:ext uri="{FF2B5EF4-FFF2-40B4-BE49-F238E27FC236}">
                <a16:creationId xmlns:a16="http://schemas.microsoft.com/office/drawing/2014/main" id="{3ACFEA7E-1D91-4381-9A79-B4B5008CF4B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C9F041D-2A66-40A7-B9C9-84C4EA53E05D}"/>
              </a:ext>
            </a:extLst>
          </p:cNvPr>
          <p:cNvSpPr>
            <a:spLocks noGrp="1"/>
          </p:cNvSpPr>
          <p:nvPr>
            <p:ph type="sldNum" sz="quarter" idx="12"/>
          </p:nvPr>
        </p:nvSpPr>
        <p:spPr/>
        <p:txBody>
          <a:bodyPr/>
          <a:lstStyle/>
          <a:p>
            <a:fld id="{0D626A16-F7A9-4508-A116-4C433F1A52A1}" type="slidenum">
              <a:rPr lang="en-US" smtClean="0"/>
              <a:t>‹#›</a:t>
            </a:fld>
            <a:endParaRPr lang="en-US" dirty="0"/>
          </a:p>
        </p:txBody>
      </p:sp>
    </p:spTree>
    <p:extLst>
      <p:ext uri="{BB962C8B-B14F-4D97-AF65-F5344CB8AC3E}">
        <p14:creationId xmlns:p14="http://schemas.microsoft.com/office/powerpoint/2010/main" val="13290823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916FAD4-7CF3-4163-8C13-B8F71E7DEE8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841C7E1-D667-4DD8-99BA-68AFF0BEED61}"/>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9F6522E-D4B3-4BC2-9785-D2979978359E}"/>
              </a:ext>
            </a:extLst>
          </p:cNvPr>
          <p:cNvSpPr>
            <a:spLocks noGrp="1"/>
          </p:cNvSpPr>
          <p:nvPr>
            <p:ph type="dt" sz="half" idx="10"/>
          </p:nvPr>
        </p:nvSpPr>
        <p:spPr/>
        <p:txBody>
          <a:bodyPr/>
          <a:lstStyle/>
          <a:p>
            <a:fld id="{B7667B50-BFA4-43B3-BA4F-6CB76370BEF7}" type="datetimeFigureOut">
              <a:rPr lang="en-US" smtClean="0"/>
              <a:t>7/21/2025</a:t>
            </a:fld>
            <a:endParaRPr lang="en-US" dirty="0"/>
          </a:p>
        </p:txBody>
      </p:sp>
      <p:sp>
        <p:nvSpPr>
          <p:cNvPr id="5" name="Footer Placeholder 4">
            <a:extLst>
              <a:ext uri="{FF2B5EF4-FFF2-40B4-BE49-F238E27FC236}">
                <a16:creationId xmlns:a16="http://schemas.microsoft.com/office/drawing/2014/main" id="{6DA80BD1-5F76-4667-B97A-A8652D5513F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BF65D0A-0EF2-4910-B1F0-6A49E1EF52DB}"/>
              </a:ext>
            </a:extLst>
          </p:cNvPr>
          <p:cNvSpPr>
            <a:spLocks noGrp="1"/>
          </p:cNvSpPr>
          <p:nvPr>
            <p:ph type="sldNum" sz="quarter" idx="12"/>
          </p:nvPr>
        </p:nvSpPr>
        <p:spPr/>
        <p:txBody>
          <a:bodyPr/>
          <a:lstStyle/>
          <a:p>
            <a:fld id="{0D626A16-F7A9-4508-A116-4C433F1A52A1}" type="slidenum">
              <a:rPr lang="en-US" smtClean="0"/>
              <a:t>‹#›</a:t>
            </a:fld>
            <a:endParaRPr lang="en-US" dirty="0"/>
          </a:p>
        </p:txBody>
      </p:sp>
    </p:spTree>
    <p:extLst>
      <p:ext uri="{BB962C8B-B14F-4D97-AF65-F5344CB8AC3E}">
        <p14:creationId xmlns:p14="http://schemas.microsoft.com/office/powerpoint/2010/main" val="10690598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75AD5-F196-4D9B-B747-D4A4D36D726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37C27F3-13AD-4EBD-9229-8928590F4DB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590F77-07EF-4F14-BAC5-46C68E70F782}"/>
              </a:ext>
            </a:extLst>
          </p:cNvPr>
          <p:cNvSpPr>
            <a:spLocks noGrp="1"/>
          </p:cNvSpPr>
          <p:nvPr>
            <p:ph type="dt" sz="half" idx="10"/>
          </p:nvPr>
        </p:nvSpPr>
        <p:spPr/>
        <p:txBody>
          <a:bodyPr/>
          <a:lstStyle/>
          <a:p>
            <a:fld id="{B7667B50-BFA4-43B3-BA4F-6CB76370BEF7}" type="datetimeFigureOut">
              <a:rPr lang="en-US" smtClean="0"/>
              <a:t>7/21/2025</a:t>
            </a:fld>
            <a:endParaRPr lang="en-US" dirty="0"/>
          </a:p>
        </p:txBody>
      </p:sp>
      <p:sp>
        <p:nvSpPr>
          <p:cNvPr id="5" name="Footer Placeholder 4">
            <a:extLst>
              <a:ext uri="{FF2B5EF4-FFF2-40B4-BE49-F238E27FC236}">
                <a16:creationId xmlns:a16="http://schemas.microsoft.com/office/drawing/2014/main" id="{E8C46F7E-8DD9-45A1-A4E7-A3DCF57CC9B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455C8EC-1512-47A2-BD83-9295B3B4BA79}"/>
              </a:ext>
            </a:extLst>
          </p:cNvPr>
          <p:cNvSpPr>
            <a:spLocks noGrp="1"/>
          </p:cNvSpPr>
          <p:nvPr>
            <p:ph type="sldNum" sz="quarter" idx="12"/>
          </p:nvPr>
        </p:nvSpPr>
        <p:spPr/>
        <p:txBody>
          <a:bodyPr/>
          <a:lstStyle/>
          <a:p>
            <a:fld id="{0D626A16-F7A9-4508-A116-4C433F1A52A1}" type="slidenum">
              <a:rPr lang="en-US" smtClean="0"/>
              <a:t>‹#›</a:t>
            </a:fld>
            <a:endParaRPr lang="en-US" dirty="0"/>
          </a:p>
        </p:txBody>
      </p:sp>
    </p:spTree>
    <p:extLst>
      <p:ext uri="{BB962C8B-B14F-4D97-AF65-F5344CB8AC3E}">
        <p14:creationId xmlns:p14="http://schemas.microsoft.com/office/powerpoint/2010/main" val="17834188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C7E410-4492-4E15-91A3-31AEEF6CC5A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E9BCBB6-93E7-4FAE-BF89-66C34963758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652C8B6C-D9A0-48F1-B299-5DC385A173E0}"/>
              </a:ext>
            </a:extLst>
          </p:cNvPr>
          <p:cNvSpPr>
            <a:spLocks noGrp="1"/>
          </p:cNvSpPr>
          <p:nvPr>
            <p:ph type="dt" sz="half" idx="10"/>
          </p:nvPr>
        </p:nvSpPr>
        <p:spPr/>
        <p:txBody>
          <a:bodyPr/>
          <a:lstStyle/>
          <a:p>
            <a:fld id="{B7667B50-BFA4-43B3-BA4F-6CB76370BEF7}" type="datetimeFigureOut">
              <a:rPr lang="en-US" smtClean="0"/>
              <a:t>7/21/2025</a:t>
            </a:fld>
            <a:endParaRPr lang="en-US" dirty="0"/>
          </a:p>
        </p:txBody>
      </p:sp>
      <p:sp>
        <p:nvSpPr>
          <p:cNvPr id="5" name="Footer Placeholder 4">
            <a:extLst>
              <a:ext uri="{FF2B5EF4-FFF2-40B4-BE49-F238E27FC236}">
                <a16:creationId xmlns:a16="http://schemas.microsoft.com/office/drawing/2014/main" id="{3C6A7118-4B10-4D1B-9579-8C871E6EA22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6AE71DD-6185-4384-9441-58E0C3D80843}"/>
              </a:ext>
            </a:extLst>
          </p:cNvPr>
          <p:cNvSpPr>
            <a:spLocks noGrp="1"/>
          </p:cNvSpPr>
          <p:nvPr>
            <p:ph type="sldNum" sz="quarter" idx="12"/>
          </p:nvPr>
        </p:nvSpPr>
        <p:spPr/>
        <p:txBody>
          <a:bodyPr/>
          <a:lstStyle/>
          <a:p>
            <a:fld id="{0D626A16-F7A9-4508-A116-4C433F1A52A1}" type="slidenum">
              <a:rPr lang="en-US" smtClean="0"/>
              <a:t>‹#›</a:t>
            </a:fld>
            <a:endParaRPr lang="en-US" dirty="0"/>
          </a:p>
        </p:txBody>
      </p:sp>
    </p:spTree>
    <p:extLst>
      <p:ext uri="{BB962C8B-B14F-4D97-AF65-F5344CB8AC3E}">
        <p14:creationId xmlns:p14="http://schemas.microsoft.com/office/powerpoint/2010/main" val="3187995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313331-65C7-4503-9B04-6F13B80359C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BBAF754-2F47-4195-9CF3-C9E695DE6FB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CE06C6C-A614-48D9-A1E1-B04C867FC0F7}"/>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28A7ECA-A3D2-45F7-8A64-59ED5C6585FA}"/>
              </a:ext>
            </a:extLst>
          </p:cNvPr>
          <p:cNvSpPr>
            <a:spLocks noGrp="1"/>
          </p:cNvSpPr>
          <p:nvPr>
            <p:ph type="dt" sz="half" idx="10"/>
          </p:nvPr>
        </p:nvSpPr>
        <p:spPr/>
        <p:txBody>
          <a:bodyPr/>
          <a:lstStyle/>
          <a:p>
            <a:fld id="{B7667B50-BFA4-43B3-BA4F-6CB76370BEF7}" type="datetimeFigureOut">
              <a:rPr lang="en-US" smtClean="0"/>
              <a:t>7/21/2025</a:t>
            </a:fld>
            <a:endParaRPr lang="en-US" dirty="0"/>
          </a:p>
        </p:txBody>
      </p:sp>
      <p:sp>
        <p:nvSpPr>
          <p:cNvPr id="6" name="Footer Placeholder 5">
            <a:extLst>
              <a:ext uri="{FF2B5EF4-FFF2-40B4-BE49-F238E27FC236}">
                <a16:creationId xmlns:a16="http://schemas.microsoft.com/office/drawing/2014/main" id="{9D6ED1CE-2ABD-494D-BC5C-179C6EB22CF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DB19AE3-7621-4383-9811-687E933376D8}"/>
              </a:ext>
            </a:extLst>
          </p:cNvPr>
          <p:cNvSpPr>
            <a:spLocks noGrp="1"/>
          </p:cNvSpPr>
          <p:nvPr>
            <p:ph type="sldNum" sz="quarter" idx="12"/>
          </p:nvPr>
        </p:nvSpPr>
        <p:spPr/>
        <p:txBody>
          <a:bodyPr/>
          <a:lstStyle/>
          <a:p>
            <a:fld id="{0D626A16-F7A9-4508-A116-4C433F1A52A1}" type="slidenum">
              <a:rPr lang="en-US" smtClean="0"/>
              <a:t>‹#›</a:t>
            </a:fld>
            <a:endParaRPr lang="en-US" dirty="0"/>
          </a:p>
        </p:txBody>
      </p:sp>
    </p:spTree>
    <p:extLst>
      <p:ext uri="{BB962C8B-B14F-4D97-AF65-F5344CB8AC3E}">
        <p14:creationId xmlns:p14="http://schemas.microsoft.com/office/powerpoint/2010/main" val="19484356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46C9DE-2695-4DC9-BA39-07554000AC0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7A3BA63-DE6C-4723-A53E-080F850EE8D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E8C1ED39-B398-4FDD-A42E-C39D5567DC5E}"/>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954335F-1785-4908-866F-E98D99F9EB6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D7273DBD-FC6C-433E-8974-F08AE7161046}"/>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0D9AA11-2E5E-40BF-9D70-BBBAAF6AD38F}"/>
              </a:ext>
            </a:extLst>
          </p:cNvPr>
          <p:cNvSpPr>
            <a:spLocks noGrp="1"/>
          </p:cNvSpPr>
          <p:nvPr>
            <p:ph type="dt" sz="half" idx="10"/>
          </p:nvPr>
        </p:nvSpPr>
        <p:spPr/>
        <p:txBody>
          <a:bodyPr/>
          <a:lstStyle/>
          <a:p>
            <a:fld id="{B7667B50-BFA4-43B3-BA4F-6CB76370BEF7}" type="datetimeFigureOut">
              <a:rPr lang="en-US" smtClean="0"/>
              <a:t>7/21/2025</a:t>
            </a:fld>
            <a:endParaRPr lang="en-US" dirty="0"/>
          </a:p>
        </p:txBody>
      </p:sp>
      <p:sp>
        <p:nvSpPr>
          <p:cNvPr id="8" name="Footer Placeholder 7">
            <a:extLst>
              <a:ext uri="{FF2B5EF4-FFF2-40B4-BE49-F238E27FC236}">
                <a16:creationId xmlns:a16="http://schemas.microsoft.com/office/drawing/2014/main" id="{830FAB56-E8AE-4C3A-8A06-97D30BAF9256}"/>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652DACB0-6F55-46BD-8BC5-4209522FCDED}"/>
              </a:ext>
            </a:extLst>
          </p:cNvPr>
          <p:cNvSpPr>
            <a:spLocks noGrp="1"/>
          </p:cNvSpPr>
          <p:nvPr>
            <p:ph type="sldNum" sz="quarter" idx="12"/>
          </p:nvPr>
        </p:nvSpPr>
        <p:spPr/>
        <p:txBody>
          <a:bodyPr/>
          <a:lstStyle/>
          <a:p>
            <a:fld id="{0D626A16-F7A9-4508-A116-4C433F1A52A1}" type="slidenum">
              <a:rPr lang="en-US" smtClean="0"/>
              <a:t>‹#›</a:t>
            </a:fld>
            <a:endParaRPr lang="en-US" dirty="0"/>
          </a:p>
        </p:txBody>
      </p:sp>
    </p:spTree>
    <p:extLst>
      <p:ext uri="{BB962C8B-B14F-4D97-AF65-F5344CB8AC3E}">
        <p14:creationId xmlns:p14="http://schemas.microsoft.com/office/powerpoint/2010/main" val="8032880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B9E0F9-63BA-4F34-85C9-359DF5BBA48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AF7ADB7-AC37-420B-8679-1C24BCD033D0}"/>
              </a:ext>
            </a:extLst>
          </p:cNvPr>
          <p:cNvSpPr>
            <a:spLocks noGrp="1"/>
          </p:cNvSpPr>
          <p:nvPr>
            <p:ph type="dt" sz="half" idx="10"/>
          </p:nvPr>
        </p:nvSpPr>
        <p:spPr/>
        <p:txBody>
          <a:bodyPr/>
          <a:lstStyle/>
          <a:p>
            <a:fld id="{B7667B50-BFA4-43B3-BA4F-6CB76370BEF7}" type="datetimeFigureOut">
              <a:rPr lang="en-US" smtClean="0"/>
              <a:t>7/21/2025</a:t>
            </a:fld>
            <a:endParaRPr lang="en-US" dirty="0"/>
          </a:p>
        </p:txBody>
      </p:sp>
      <p:sp>
        <p:nvSpPr>
          <p:cNvPr id="4" name="Footer Placeholder 3">
            <a:extLst>
              <a:ext uri="{FF2B5EF4-FFF2-40B4-BE49-F238E27FC236}">
                <a16:creationId xmlns:a16="http://schemas.microsoft.com/office/drawing/2014/main" id="{4BA5083C-EB67-4663-8329-9E29759486EE}"/>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70A11296-6A67-4900-BB2F-DB523BD304A2}"/>
              </a:ext>
            </a:extLst>
          </p:cNvPr>
          <p:cNvSpPr>
            <a:spLocks noGrp="1"/>
          </p:cNvSpPr>
          <p:nvPr>
            <p:ph type="sldNum" sz="quarter" idx="12"/>
          </p:nvPr>
        </p:nvSpPr>
        <p:spPr/>
        <p:txBody>
          <a:bodyPr/>
          <a:lstStyle/>
          <a:p>
            <a:fld id="{0D626A16-F7A9-4508-A116-4C433F1A52A1}" type="slidenum">
              <a:rPr lang="en-US" smtClean="0"/>
              <a:t>‹#›</a:t>
            </a:fld>
            <a:endParaRPr lang="en-US" dirty="0"/>
          </a:p>
        </p:txBody>
      </p:sp>
    </p:spTree>
    <p:extLst>
      <p:ext uri="{BB962C8B-B14F-4D97-AF65-F5344CB8AC3E}">
        <p14:creationId xmlns:p14="http://schemas.microsoft.com/office/powerpoint/2010/main" val="42123544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A3B3C81-93A5-4B40-A83B-676754015C98}"/>
              </a:ext>
            </a:extLst>
          </p:cNvPr>
          <p:cNvSpPr>
            <a:spLocks noGrp="1"/>
          </p:cNvSpPr>
          <p:nvPr>
            <p:ph type="dt" sz="half" idx="10"/>
          </p:nvPr>
        </p:nvSpPr>
        <p:spPr/>
        <p:txBody>
          <a:bodyPr/>
          <a:lstStyle/>
          <a:p>
            <a:fld id="{B7667B50-BFA4-43B3-BA4F-6CB76370BEF7}" type="datetimeFigureOut">
              <a:rPr lang="en-US" smtClean="0"/>
              <a:t>7/21/2025</a:t>
            </a:fld>
            <a:endParaRPr lang="en-US" dirty="0"/>
          </a:p>
        </p:txBody>
      </p:sp>
      <p:sp>
        <p:nvSpPr>
          <p:cNvPr id="3" name="Footer Placeholder 2">
            <a:extLst>
              <a:ext uri="{FF2B5EF4-FFF2-40B4-BE49-F238E27FC236}">
                <a16:creationId xmlns:a16="http://schemas.microsoft.com/office/drawing/2014/main" id="{9D90A890-7C21-4723-A905-2EE5AACB9117}"/>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9A538C36-83CC-450A-A0D8-AF19F907A3EC}"/>
              </a:ext>
            </a:extLst>
          </p:cNvPr>
          <p:cNvSpPr>
            <a:spLocks noGrp="1"/>
          </p:cNvSpPr>
          <p:nvPr>
            <p:ph type="sldNum" sz="quarter" idx="12"/>
          </p:nvPr>
        </p:nvSpPr>
        <p:spPr/>
        <p:txBody>
          <a:bodyPr/>
          <a:lstStyle/>
          <a:p>
            <a:fld id="{0D626A16-F7A9-4508-A116-4C433F1A52A1}" type="slidenum">
              <a:rPr lang="en-US" smtClean="0"/>
              <a:t>‹#›</a:t>
            </a:fld>
            <a:endParaRPr lang="en-US" dirty="0"/>
          </a:p>
        </p:txBody>
      </p:sp>
    </p:spTree>
    <p:extLst>
      <p:ext uri="{BB962C8B-B14F-4D97-AF65-F5344CB8AC3E}">
        <p14:creationId xmlns:p14="http://schemas.microsoft.com/office/powerpoint/2010/main" val="6472616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732E7F-0858-4F5F-9659-28AAE151A87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43052A5-858A-4DA3-9C44-F0EEDE813B9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EAFD4A-64F9-497A-8FC9-90E653662F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28BB6F4-C471-4253-9657-01F7AD21C689}"/>
              </a:ext>
            </a:extLst>
          </p:cNvPr>
          <p:cNvSpPr>
            <a:spLocks noGrp="1"/>
          </p:cNvSpPr>
          <p:nvPr>
            <p:ph type="dt" sz="half" idx="10"/>
          </p:nvPr>
        </p:nvSpPr>
        <p:spPr/>
        <p:txBody>
          <a:bodyPr/>
          <a:lstStyle/>
          <a:p>
            <a:fld id="{B7667B50-BFA4-43B3-BA4F-6CB76370BEF7}" type="datetimeFigureOut">
              <a:rPr lang="en-US" smtClean="0"/>
              <a:t>7/21/2025</a:t>
            </a:fld>
            <a:endParaRPr lang="en-US" dirty="0"/>
          </a:p>
        </p:txBody>
      </p:sp>
      <p:sp>
        <p:nvSpPr>
          <p:cNvPr id="6" name="Footer Placeholder 5">
            <a:extLst>
              <a:ext uri="{FF2B5EF4-FFF2-40B4-BE49-F238E27FC236}">
                <a16:creationId xmlns:a16="http://schemas.microsoft.com/office/drawing/2014/main" id="{BF73D3DF-54E6-4216-8683-BA29B00A7E6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448547F-49DC-406B-AAB3-06645902BE58}"/>
              </a:ext>
            </a:extLst>
          </p:cNvPr>
          <p:cNvSpPr>
            <a:spLocks noGrp="1"/>
          </p:cNvSpPr>
          <p:nvPr>
            <p:ph type="sldNum" sz="quarter" idx="12"/>
          </p:nvPr>
        </p:nvSpPr>
        <p:spPr/>
        <p:txBody>
          <a:bodyPr/>
          <a:lstStyle/>
          <a:p>
            <a:fld id="{0D626A16-F7A9-4508-A116-4C433F1A52A1}" type="slidenum">
              <a:rPr lang="en-US" smtClean="0"/>
              <a:t>‹#›</a:t>
            </a:fld>
            <a:endParaRPr lang="en-US" dirty="0"/>
          </a:p>
        </p:txBody>
      </p:sp>
    </p:spTree>
    <p:extLst>
      <p:ext uri="{BB962C8B-B14F-4D97-AF65-F5344CB8AC3E}">
        <p14:creationId xmlns:p14="http://schemas.microsoft.com/office/powerpoint/2010/main" val="2361335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35E3D-BC54-45C8-A08E-E57397A7657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71E0F56-0521-4D92-AB04-902D9740429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9FBEB950-27F2-4E7D-8C07-173EC90286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25FF9DA-7484-45D6-AAB2-CAD3200EE00E}"/>
              </a:ext>
            </a:extLst>
          </p:cNvPr>
          <p:cNvSpPr>
            <a:spLocks noGrp="1"/>
          </p:cNvSpPr>
          <p:nvPr>
            <p:ph type="dt" sz="half" idx="10"/>
          </p:nvPr>
        </p:nvSpPr>
        <p:spPr/>
        <p:txBody>
          <a:bodyPr/>
          <a:lstStyle/>
          <a:p>
            <a:fld id="{B7667B50-BFA4-43B3-BA4F-6CB76370BEF7}" type="datetimeFigureOut">
              <a:rPr lang="en-US" smtClean="0"/>
              <a:t>7/21/2025</a:t>
            </a:fld>
            <a:endParaRPr lang="en-US" dirty="0"/>
          </a:p>
        </p:txBody>
      </p:sp>
      <p:sp>
        <p:nvSpPr>
          <p:cNvPr id="6" name="Footer Placeholder 5">
            <a:extLst>
              <a:ext uri="{FF2B5EF4-FFF2-40B4-BE49-F238E27FC236}">
                <a16:creationId xmlns:a16="http://schemas.microsoft.com/office/drawing/2014/main" id="{D996A0BF-01DE-4347-8874-CF5B6104D28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19E8E83-7D94-4294-810B-8C9A29458D70}"/>
              </a:ext>
            </a:extLst>
          </p:cNvPr>
          <p:cNvSpPr>
            <a:spLocks noGrp="1"/>
          </p:cNvSpPr>
          <p:nvPr>
            <p:ph type="sldNum" sz="quarter" idx="12"/>
          </p:nvPr>
        </p:nvSpPr>
        <p:spPr/>
        <p:txBody>
          <a:bodyPr/>
          <a:lstStyle/>
          <a:p>
            <a:fld id="{0D626A16-F7A9-4508-A116-4C433F1A52A1}" type="slidenum">
              <a:rPr lang="en-US" smtClean="0"/>
              <a:t>‹#›</a:t>
            </a:fld>
            <a:endParaRPr lang="en-US" dirty="0"/>
          </a:p>
        </p:txBody>
      </p:sp>
    </p:spTree>
    <p:extLst>
      <p:ext uri="{BB962C8B-B14F-4D97-AF65-F5344CB8AC3E}">
        <p14:creationId xmlns:p14="http://schemas.microsoft.com/office/powerpoint/2010/main" val="23393291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BF0FB6E-9123-48BB-8410-BEBE0343C0D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D2A8251-FAB0-4D9A-AED3-F44E0635735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DD8547B-6ECD-4C10-8FB3-9F6C47DA4A9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667B50-BFA4-43B3-BA4F-6CB76370BEF7}" type="datetimeFigureOut">
              <a:rPr lang="en-US" smtClean="0"/>
              <a:t>7/21/2025</a:t>
            </a:fld>
            <a:endParaRPr lang="en-US" dirty="0"/>
          </a:p>
        </p:txBody>
      </p:sp>
      <p:sp>
        <p:nvSpPr>
          <p:cNvPr id="5" name="Footer Placeholder 4">
            <a:extLst>
              <a:ext uri="{FF2B5EF4-FFF2-40B4-BE49-F238E27FC236}">
                <a16:creationId xmlns:a16="http://schemas.microsoft.com/office/drawing/2014/main" id="{743F7A3C-BA2B-43E2-A3B0-073088CFE9A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4FA92F2F-FE41-4235-B8A1-F01B0BCBCF1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626A16-F7A9-4508-A116-4C433F1A52A1}" type="slidenum">
              <a:rPr lang="en-US" smtClean="0"/>
              <a:t>‹#›</a:t>
            </a:fld>
            <a:endParaRPr lang="en-US" dirty="0"/>
          </a:p>
        </p:txBody>
      </p:sp>
    </p:spTree>
    <p:extLst>
      <p:ext uri="{BB962C8B-B14F-4D97-AF65-F5344CB8AC3E}">
        <p14:creationId xmlns:p14="http://schemas.microsoft.com/office/powerpoint/2010/main" val="7006031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bible.usccb.org/bible/exodus/33?7" TargetMode="External"/><Relationship Id="rId13" Type="http://schemas.openxmlformats.org/officeDocument/2006/relationships/hyperlink" Target="https://bible.usccb.org/bible/psalms/113?1" TargetMode="External"/><Relationship Id="rId18" Type="http://schemas.openxmlformats.org/officeDocument/2006/relationships/hyperlink" Target="https://bible.usccb.org/bible/Psalms/96?1" TargetMode="External"/><Relationship Id="rId26" Type="http://schemas.openxmlformats.org/officeDocument/2006/relationships/hyperlink" Target="https://bible.usccb.org/bible/matthew/14?1" TargetMode="External"/><Relationship Id="rId3" Type="http://schemas.openxmlformats.org/officeDocument/2006/relationships/hyperlink" Target="https://bible.usccb.org/bible/2samuel/15?13" TargetMode="External"/><Relationship Id="rId21" Type="http://schemas.openxmlformats.org/officeDocument/2006/relationships/hyperlink" Target="https://bible.usccb.org/bible/leviticus/23?1" TargetMode="External"/><Relationship Id="rId7" Type="http://schemas.openxmlformats.org/officeDocument/2006/relationships/hyperlink" Target="https://bible.usccb.org/bible/matthew/13?31" TargetMode="External"/><Relationship Id="rId12" Type="http://schemas.openxmlformats.org/officeDocument/2006/relationships/hyperlink" Target="https://bible.usccb.org/bible/exodus/34?29" TargetMode="External"/><Relationship Id="rId17" Type="http://schemas.openxmlformats.org/officeDocument/2006/relationships/hyperlink" Target="https://bible.usccb.org/bible/Psalms/1?1" TargetMode="External"/><Relationship Id="rId25" Type="http://schemas.openxmlformats.org/officeDocument/2006/relationships/hyperlink" Target="https://bible.usccb.org/bible/psalms/67?2" TargetMode="External"/><Relationship Id="rId2" Type="http://schemas.openxmlformats.org/officeDocument/2006/relationships/notesSlide" Target="../notesSlides/notesSlide1.xml"/><Relationship Id="rId16" Type="http://schemas.openxmlformats.org/officeDocument/2006/relationships/hyperlink" Target="https://bible.usccb.org/bible/exodus/40?16" TargetMode="External"/><Relationship Id="rId20" Type="http://schemas.openxmlformats.org/officeDocument/2006/relationships/hyperlink" Target="https://bible.usccb.org/bible/matthew/13?47" TargetMode="External"/><Relationship Id="rId29" Type="http://schemas.openxmlformats.org/officeDocument/2006/relationships/hyperlink" Target="https://bible.usccb.org/bible/Colossians/3?1" TargetMode="External"/><Relationship Id="rId1" Type="http://schemas.openxmlformats.org/officeDocument/2006/relationships/slideLayout" Target="../slideLayouts/slideLayout7.xml"/><Relationship Id="rId6" Type="http://schemas.openxmlformats.org/officeDocument/2006/relationships/hyperlink" Target="https://bible.usccb.org/bible/psalms/106?19" TargetMode="External"/><Relationship Id="rId11" Type="http://schemas.openxmlformats.org/officeDocument/2006/relationships/hyperlink" Target="https://bible.usccb.org/bible/john/11?19" TargetMode="External"/><Relationship Id="rId24" Type="http://schemas.openxmlformats.org/officeDocument/2006/relationships/hyperlink" Target="https://bible.usccb.org/bible/leviticus/25?1" TargetMode="External"/><Relationship Id="rId32" Type="http://schemas.openxmlformats.org/officeDocument/2006/relationships/hyperlink" Target="mailto:charlesb1297@gmail.com" TargetMode="External"/><Relationship Id="rId5" Type="http://schemas.openxmlformats.org/officeDocument/2006/relationships/hyperlink" Target="https://bible.usccb.org/bible/Psalms/27?1" TargetMode="External"/><Relationship Id="rId15" Type="http://schemas.openxmlformats.org/officeDocument/2006/relationships/hyperlink" Target="https://bible.usccb.org/bible/matthew/13?44" TargetMode="External"/><Relationship Id="rId23" Type="http://schemas.openxmlformats.org/officeDocument/2006/relationships/hyperlink" Target="https://bible.usccb.org/bible/matthew/13?54" TargetMode="External"/><Relationship Id="rId28" Type="http://schemas.openxmlformats.org/officeDocument/2006/relationships/hyperlink" Target="https://bible.usccb.org/bible/Psalms/90?3" TargetMode="External"/><Relationship Id="rId10" Type="http://schemas.openxmlformats.org/officeDocument/2006/relationships/hyperlink" Target="https://bible.usccb.org/bible/psalms/103?6" TargetMode="External"/><Relationship Id="rId19" Type="http://schemas.openxmlformats.org/officeDocument/2006/relationships/hyperlink" Target="https://bible.usccb.org/bible/psalms/84?3" TargetMode="External"/><Relationship Id="rId31" Type="http://schemas.openxmlformats.org/officeDocument/2006/relationships/image" Target="../media/image1.JPG"/><Relationship Id="rId4" Type="http://schemas.openxmlformats.org/officeDocument/2006/relationships/hyperlink" Target="https://bible.usccb.org/bible/exodus/32?15" TargetMode="External"/><Relationship Id="rId9" Type="http://schemas.openxmlformats.org/officeDocument/2006/relationships/hyperlink" Target="https://bible.usccb.org/bible/psalms/40?2" TargetMode="External"/><Relationship Id="rId14" Type="http://schemas.openxmlformats.org/officeDocument/2006/relationships/hyperlink" Target="https://bible.usccb.org/bible/psalms/99?5" TargetMode="External"/><Relationship Id="rId22" Type="http://schemas.openxmlformats.org/officeDocument/2006/relationships/hyperlink" Target="https://bible.usccb.org/bible/psalms/81?3" TargetMode="External"/><Relationship Id="rId27" Type="http://schemas.openxmlformats.org/officeDocument/2006/relationships/hyperlink" Target="https://bible.usccb.org/BIBLE/Ecclesiastes/1?2" TargetMode="External"/><Relationship Id="rId30" Type="http://schemas.openxmlformats.org/officeDocument/2006/relationships/hyperlink" Target="https://bible.usccb.org/bible/luke/12?13"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5640402-F3DF-4853-83C1-11FE800C031C}"/>
              </a:ext>
            </a:extLst>
          </p:cNvPr>
          <p:cNvSpPr/>
          <p:nvPr/>
        </p:nvSpPr>
        <p:spPr>
          <a:xfrm>
            <a:off x="327264" y="886547"/>
            <a:ext cx="5690294" cy="5447645"/>
          </a:xfrm>
          <a:prstGeom prst="rect">
            <a:avLst/>
          </a:prstGeom>
        </p:spPr>
        <p:txBody>
          <a:bodyPr wrap="square">
            <a:spAutoFit/>
          </a:bodyPr>
          <a:lstStyle/>
          <a:p>
            <a:r>
              <a:rPr lang="en-US" sz="1200" b="1" dirty="0">
                <a:latin typeface="Times New Roman" panose="02020603050405020304" pitchFamily="18" charset="0"/>
                <a:cs typeface="Times New Roman" panose="02020603050405020304" pitchFamily="18" charset="0"/>
              </a:rPr>
              <a:t>		          Mass Readings</a:t>
            </a:r>
          </a:p>
          <a:p>
            <a:r>
              <a:rPr lang="en-US" sz="1200" b="1" dirty="0">
                <a:latin typeface="Times New Roman" panose="02020603050405020304" pitchFamily="18" charset="0"/>
                <a:cs typeface="Times New Roman" panose="02020603050405020304" pitchFamily="18" charset="0"/>
              </a:rPr>
              <a:t>		       July 28-August 3</a:t>
            </a:r>
          </a:p>
          <a:p>
            <a:endParaRPr lang="en-US" sz="1200" b="1" dirty="0">
              <a:latin typeface="Times New Roman" panose="02020603050405020304" pitchFamily="18" charset="0"/>
              <a:cs typeface="Times New Roman" panose="02020603050405020304" pitchFamily="18" charset="0"/>
            </a:endParaRPr>
          </a:p>
          <a:p>
            <a:pPr fontAlgn="base"/>
            <a:r>
              <a:rPr lang="en-US" sz="1200" b="1" dirty="0">
                <a:latin typeface="Times New Roman" panose="02020603050405020304" pitchFamily="18" charset="0"/>
                <a:cs typeface="Times New Roman" panose="02020603050405020304" pitchFamily="18" charset="0"/>
              </a:rPr>
              <a:t>Mon:</a:t>
            </a:r>
            <a:r>
              <a:rPr lang="en-US" sz="1200" b="1" i="0" u="none" strike="noStrike" dirty="0">
                <a:effectLst/>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 </a:t>
            </a:r>
            <a:r>
              <a:rPr lang="en-US" sz="1200" b="1" dirty="0">
                <a:latin typeface="Times New Roman" panose="02020603050405020304" pitchFamily="18" charset="0"/>
                <a:cs typeface="Times New Roman" panose="02020603050405020304" pitchFamily="18" charset="0"/>
                <a:hlinkClick r:id="rId4">
                  <a:extLst>
                    <a:ext uri="{A12FA001-AC4F-418D-AE19-62706E023703}">
                      <ahyp:hlinkClr xmlns:ahyp="http://schemas.microsoft.com/office/drawing/2018/hyperlinkcolor" val="tx"/>
                    </a:ext>
                  </a:extLst>
                </a:hlinkClick>
              </a:rPr>
              <a:t>Exodus 32:15-24, 30-34</a:t>
            </a:r>
            <a:endParaRPr lang="en-US" sz="1200" b="1" dirty="0">
              <a:latin typeface="Times New Roman" panose="02020603050405020304" pitchFamily="18" charset="0"/>
              <a:cs typeface="Times New Roman" panose="02020603050405020304" pitchFamily="18" charset="0"/>
            </a:endParaRPr>
          </a:p>
          <a:p>
            <a:pPr fontAlgn="base"/>
            <a:r>
              <a:rPr lang="en-US" sz="1200" b="1" dirty="0">
                <a:latin typeface="Times New Roman" panose="02020603050405020304" pitchFamily="18" charset="0"/>
                <a:cs typeface="Times New Roman" panose="02020603050405020304" pitchFamily="18" charset="0"/>
              </a:rPr>
              <a:t>PS:</a:t>
            </a:r>
            <a:r>
              <a:rPr lang="en-US" sz="1200" b="1" i="0" u="none" strike="noStrike" dirty="0">
                <a:effectLst/>
                <a:latin typeface="Times New Roman" panose="02020603050405020304" pitchFamily="18" charset="0"/>
                <a:cs typeface="Times New Roman" panose="02020603050405020304" pitchFamily="18" charset="0"/>
                <a:hlinkClick r:id="rId5">
                  <a:extLst>
                    <a:ext uri="{A12FA001-AC4F-418D-AE19-62706E023703}">
                      <ahyp:hlinkClr xmlns:ahyp="http://schemas.microsoft.com/office/drawing/2018/hyperlinkcolor" val="tx"/>
                    </a:ext>
                  </a:extLst>
                </a:hlinkClick>
              </a:rPr>
              <a:t> </a:t>
            </a:r>
            <a:r>
              <a:rPr lang="en-US" sz="1200" b="1" dirty="0">
                <a:latin typeface="Times New Roman" panose="02020603050405020304" pitchFamily="18" charset="0"/>
                <a:cs typeface="Times New Roman" panose="02020603050405020304" pitchFamily="18" charset="0"/>
                <a:hlinkClick r:id="rId6">
                  <a:extLst>
                    <a:ext uri="{A12FA001-AC4F-418D-AE19-62706E023703}">
                      <ahyp:hlinkClr xmlns:ahyp="http://schemas.microsoft.com/office/drawing/2018/hyperlinkcolor" val="tx"/>
                    </a:ext>
                  </a:extLst>
                </a:hlinkClick>
              </a:rPr>
              <a:t>106:19-20, 21-22, 23</a:t>
            </a:r>
            <a:endParaRPr lang="en-US" sz="1200" b="1" dirty="0">
              <a:latin typeface="Times New Roman" panose="02020603050405020304" pitchFamily="18" charset="0"/>
              <a:cs typeface="Times New Roman" panose="02020603050405020304" pitchFamily="18" charset="0"/>
            </a:endParaRPr>
          </a:p>
          <a:p>
            <a:pPr fontAlgn="base"/>
            <a:r>
              <a:rPr lang="en-US" sz="1200" b="1" dirty="0">
                <a:latin typeface="Times New Roman" panose="02020603050405020304" pitchFamily="18" charset="0"/>
                <a:cs typeface="Times New Roman" panose="02020603050405020304" pitchFamily="18" charset="0"/>
                <a:hlinkClick r:id="rId7">
                  <a:extLst>
                    <a:ext uri="{A12FA001-AC4F-418D-AE19-62706E023703}">
                      <ahyp:hlinkClr xmlns:ahyp="http://schemas.microsoft.com/office/drawing/2018/hyperlinkcolor" val="tx"/>
                    </a:ext>
                  </a:extLst>
                </a:hlinkClick>
              </a:rPr>
              <a:t>Matthew 13:31-35</a:t>
            </a:r>
            <a:endParaRPr lang="en-US" sz="1200" b="1" dirty="0">
              <a:latin typeface="Times New Roman" panose="02020603050405020304" pitchFamily="18" charset="0"/>
              <a:cs typeface="Times New Roman" panose="02020603050405020304" pitchFamily="18" charset="0"/>
            </a:endParaRPr>
          </a:p>
          <a:p>
            <a:pPr fontAlgn="base"/>
            <a:r>
              <a:rPr lang="en-US" sz="1200" b="1" dirty="0">
                <a:latin typeface="Times New Roman" panose="02020603050405020304" pitchFamily="18" charset="0"/>
                <a:cs typeface="Times New Roman" panose="02020603050405020304" pitchFamily="18" charset="0"/>
              </a:rPr>
              <a:t>Tues: </a:t>
            </a:r>
            <a:r>
              <a:rPr lang="en-US" sz="1200" b="1" dirty="0">
                <a:latin typeface="Times New Roman" panose="02020603050405020304" pitchFamily="18" charset="0"/>
                <a:cs typeface="Times New Roman" panose="02020603050405020304" pitchFamily="18" charset="0"/>
                <a:hlinkClick r:id="rId8">
                  <a:extLst>
                    <a:ext uri="{A12FA001-AC4F-418D-AE19-62706E023703}">
                      <ahyp:hlinkClr xmlns:ahyp="http://schemas.microsoft.com/office/drawing/2018/hyperlinkcolor" val="tx"/>
                    </a:ext>
                  </a:extLst>
                </a:hlinkClick>
              </a:rPr>
              <a:t>Exodus 33:7-11; 34:5b-9, 28</a:t>
            </a:r>
            <a:endParaRPr lang="en-US" sz="1200" b="1" dirty="0">
              <a:latin typeface="Times New Roman" panose="02020603050405020304" pitchFamily="18" charset="0"/>
              <a:cs typeface="Times New Roman" panose="02020603050405020304" pitchFamily="18" charset="0"/>
            </a:endParaRPr>
          </a:p>
          <a:p>
            <a:pPr fontAlgn="base"/>
            <a:r>
              <a:rPr lang="en-US" sz="1200" b="1" dirty="0">
                <a:latin typeface="Times New Roman" panose="02020603050405020304" pitchFamily="18" charset="0"/>
                <a:cs typeface="Times New Roman" panose="02020603050405020304" pitchFamily="18" charset="0"/>
              </a:rPr>
              <a:t>PS:</a:t>
            </a:r>
            <a:r>
              <a:rPr lang="de-DE" sz="1200" b="1" i="0" u="none" strike="noStrike" dirty="0">
                <a:effectLst/>
                <a:latin typeface="Times New Roman" panose="02020603050405020304" pitchFamily="18" charset="0"/>
                <a:cs typeface="Times New Roman" panose="02020603050405020304" pitchFamily="18" charset="0"/>
                <a:hlinkClick r:id="rId9">
                  <a:extLst>
                    <a:ext uri="{A12FA001-AC4F-418D-AE19-62706E023703}">
                      <ahyp:hlinkClr xmlns:ahyp="http://schemas.microsoft.com/office/drawing/2018/hyperlinkcolor" val="tx"/>
                    </a:ext>
                  </a:extLst>
                </a:hlinkClick>
              </a:rPr>
              <a:t> </a:t>
            </a:r>
            <a:r>
              <a:rPr lang="en-US" sz="1200" b="1" dirty="0">
                <a:latin typeface="Times New Roman" panose="02020603050405020304" pitchFamily="18" charset="0"/>
                <a:cs typeface="Times New Roman" panose="02020603050405020304" pitchFamily="18" charset="0"/>
                <a:hlinkClick r:id="rId10">
                  <a:extLst>
                    <a:ext uri="{A12FA001-AC4F-418D-AE19-62706E023703}">
                      <ahyp:hlinkClr xmlns:ahyp="http://schemas.microsoft.com/office/drawing/2018/hyperlinkcolor" val="tx"/>
                    </a:ext>
                  </a:extLst>
                </a:hlinkClick>
              </a:rPr>
              <a:t>103:6-7, 8-9, 10-11, 12-13</a:t>
            </a:r>
            <a:endParaRPr lang="en-US" sz="1200" b="1" dirty="0">
              <a:latin typeface="Times New Roman" panose="02020603050405020304" pitchFamily="18" charset="0"/>
              <a:cs typeface="Times New Roman" panose="02020603050405020304" pitchFamily="18" charset="0"/>
            </a:endParaRPr>
          </a:p>
          <a:p>
            <a:pPr fontAlgn="base"/>
            <a:r>
              <a:rPr lang="en-US" sz="1200" b="1" dirty="0">
                <a:latin typeface="Times New Roman" panose="02020603050405020304" pitchFamily="18" charset="0"/>
                <a:cs typeface="Times New Roman" panose="02020603050405020304" pitchFamily="18" charset="0"/>
                <a:hlinkClick r:id="rId11">
                  <a:extLst>
                    <a:ext uri="{A12FA001-AC4F-418D-AE19-62706E023703}">
                      <ahyp:hlinkClr xmlns:ahyp="http://schemas.microsoft.com/office/drawing/2018/hyperlinkcolor" val="tx"/>
                    </a:ext>
                  </a:extLst>
                </a:hlinkClick>
              </a:rPr>
              <a:t>John 11:19-27</a:t>
            </a:r>
            <a:endParaRPr lang="en-US" sz="1200" b="1" dirty="0">
              <a:latin typeface="Times New Roman" panose="02020603050405020304" pitchFamily="18" charset="0"/>
              <a:cs typeface="Times New Roman" panose="02020603050405020304" pitchFamily="18" charset="0"/>
            </a:endParaRPr>
          </a:p>
          <a:p>
            <a:pPr fontAlgn="base"/>
            <a:r>
              <a:rPr lang="en-US" sz="1200" b="1" dirty="0">
                <a:latin typeface="Times New Roman" panose="02020603050405020304" pitchFamily="18" charset="0"/>
                <a:cs typeface="Times New Roman" panose="02020603050405020304" pitchFamily="18" charset="0"/>
              </a:rPr>
              <a:t>Wed: </a:t>
            </a:r>
            <a:r>
              <a:rPr lang="en-US" sz="1200" b="1" dirty="0">
                <a:latin typeface="Times New Roman" panose="02020603050405020304" pitchFamily="18" charset="0"/>
                <a:cs typeface="Times New Roman" panose="02020603050405020304" pitchFamily="18" charset="0"/>
                <a:hlinkClick r:id="rId12">
                  <a:extLst>
                    <a:ext uri="{A12FA001-AC4F-418D-AE19-62706E023703}">
                      <ahyp:hlinkClr xmlns:ahyp="http://schemas.microsoft.com/office/drawing/2018/hyperlinkcolor" val="tx"/>
                    </a:ext>
                  </a:extLst>
                </a:hlinkClick>
              </a:rPr>
              <a:t>Exodus 34:29-35</a:t>
            </a:r>
            <a:endParaRPr lang="en-US" sz="1200" b="1" dirty="0">
              <a:latin typeface="Times New Roman" panose="02020603050405020304" pitchFamily="18" charset="0"/>
              <a:cs typeface="Times New Roman" panose="02020603050405020304" pitchFamily="18" charset="0"/>
            </a:endParaRPr>
          </a:p>
          <a:p>
            <a:pPr fontAlgn="base"/>
            <a:r>
              <a:rPr lang="en-US" sz="1200" b="1" dirty="0">
                <a:latin typeface="Times New Roman" panose="02020603050405020304" pitchFamily="18" charset="0"/>
                <a:cs typeface="Times New Roman" panose="02020603050405020304" pitchFamily="18" charset="0"/>
                <a:hlinkClick r:id="rId13">
                  <a:extLst>
                    <a:ext uri="{A12FA001-AC4F-418D-AE19-62706E023703}">
                      <ahyp:hlinkClr xmlns:ahyp="http://schemas.microsoft.com/office/drawing/2018/hyperlinkcolor" val="tx"/>
                    </a:ext>
                  </a:extLst>
                </a:hlinkClick>
              </a:rPr>
              <a:t>PS:</a:t>
            </a:r>
            <a:r>
              <a:rPr lang="en-US" sz="1200" b="1" dirty="0">
                <a:latin typeface="Times New Roman" panose="02020603050405020304" pitchFamily="18" charset="0"/>
                <a:cs typeface="Times New Roman" panose="02020603050405020304" pitchFamily="18" charset="0"/>
              </a:rPr>
              <a:t> </a:t>
            </a:r>
            <a:r>
              <a:rPr lang="en-US" sz="1200" b="1" dirty="0">
                <a:latin typeface="Times New Roman" panose="02020603050405020304" pitchFamily="18" charset="0"/>
                <a:cs typeface="Times New Roman" panose="02020603050405020304" pitchFamily="18" charset="0"/>
                <a:hlinkClick r:id="rId14">
                  <a:extLst>
                    <a:ext uri="{A12FA001-AC4F-418D-AE19-62706E023703}">
                      <ahyp:hlinkClr xmlns:ahyp="http://schemas.microsoft.com/office/drawing/2018/hyperlinkcolor" val="tx"/>
                    </a:ext>
                  </a:extLst>
                </a:hlinkClick>
              </a:rPr>
              <a:t>99:5, 6, 7, 9</a:t>
            </a:r>
            <a:endParaRPr lang="en-US" sz="1200" b="1" dirty="0">
              <a:latin typeface="Times New Roman" panose="02020603050405020304" pitchFamily="18" charset="0"/>
              <a:cs typeface="Times New Roman" panose="02020603050405020304" pitchFamily="18" charset="0"/>
            </a:endParaRPr>
          </a:p>
          <a:p>
            <a:pPr fontAlgn="base"/>
            <a:r>
              <a:rPr lang="en-US" sz="1200" b="1" dirty="0">
                <a:latin typeface="Times New Roman" panose="02020603050405020304" pitchFamily="18" charset="0"/>
                <a:cs typeface="Times New Roman" panose="02020603050405020304" pitchFamily="18" charset="0"/>
                <a:hlinkClick r:id="rId15">
                  <a:extLst>
                    <a:ext uri="{A12FA001-AC4F-418D-AE19-62706E023703}">
                      <ahyp:hlinkClr xmlns:ahyp="http://schemas.microsoft.com/office/drawing/2018/hyperlinkcolor" val="tx"/>
                    </a:ext>
                  </a:extLst>
                </a:hlinkClick>
              </a:rPr>
              <a:t>Matthew 13:44-46</a:t>
            </a:r>
            <a:endParaRPr lang="en-US" sz="1200" b="1" dirty="0">
              <a:latin typeface="Times New Roman" panose="02020603050405020304" pitchFamily="18" charset="0"/>
              <a:cs typeface="Times New Roman" panose="02020603050405020304" pitchFamily="18" charset="0"/>
            </a:endParaRPr>
          </a:p>
          <a:p>
            <a:pPr fontAlgn="base"/>
            <a:r>
              <a:rPr lang="en-US" sz="1200" b="1" dirty="0">
                <a:latin typeface="Times New Roman" panose="02020603050405020304" pitchFamily="18" charset="0"/>
                <a:cs typeface="Times New Roman" panose="02020603050405020304" pitchFamily="18" charset="0"/>
              </a:rPr>
              <a:t>Thu: </a:t>
            </a:r>
            <a:r>
              <a:rPr lang="en-US" sz="1200" b="1" dirty="0">
                <a:latin typeface="Times New Roman" panose="02020603050405020304" pitchFamily="18" charset="0"/>
                <a:cs typeface="Times New Roman" panose="02020603050405020304" pitchFamily="18" charset="0"/>
                <a:hlinkClick r:id="rId16">
                  <a:extLst>
                    <a:ext uri="{A12FA001-AC4F-418D-AE19-62706E023703}">
                      <ahyp:hlinkClr xmlns:ahyp="http://schemas.microsoft.com/office/drawing/2018/hyperlinkcolor" val="tx"/>
                    </a:ext>
                  </a:extLst>
                </a:hlinkClick>
              </a:rPr>
              <a:t>Exodus 40:16-21, 34-38</a:t>
            </a:r>
            <a:endParaRPr lang="en-US" sz="1200" b="1" dirty="0">
              <a:latin typeface="Times New Roman" panose="02020603050405020304" pitchFamily="18" charset="0"/>
              <a:cs typeface="Times New Roman" panose="02020603050405020304" pitchFamily="18" charset="0"/>
            </a:endParaRPr>
          </a:p>
          <a:p>
            <a:pPr fontAlgn="base"/>
            <a:r>
              <a:rPr lang="en-US" sz="1200" b="1" dirty="0">
                <a:latin typeface="Times New Roman" panose="02020603050405020304" pitchFamily="18" charset="0"/>
                <a:cs typeface="Times New Roman" panose="02020603050405020304" pitchFamily="18" charset="0"/>
              </a:rPr>
              <a:t>PS:</a:t>
            </a:r>
            <a:r>
              <a:rPr lang="en-US" sz="1200" b="1" i="0" u="none" strike="noStrike" dirty="0">
                <a:effectLst/>
                <a:latin typeface="Times New Roman" panose="02020603050405020304" pitchFamily="18" charset="0"/>
                <a:cs typeface="Times New Roman" panose="02020603050405020304" pitchFamily="18" charset="0"/>
                <a:hlinkClick r:id="rId17">
                  <a:extLst>
                    <a:ext uri="{A12FA001-AC4F-418D-AE19-62706E023703}">
                      <ahyp:hlinkClr xmlns:ahyp="http://schemas.microsoft.com/office/drawing/2018/hyperlinkcolor" val="tx"/>
                    </a:ext>
                  </a:extLst>
                </a:hlinkClick>
              </a:rPr>
              <a:t> </a:t>
            </a:r>
            <a:r>
              <a:rPr lang="en-US" sz="1200" b="1" i="0" u="none" strike="noStrike" dirty="0">
                <a:effectLst/>
                <a:latin typeface="Times New Roman" panose="02020603050405020304" pitchFamily="18" charset="0"/>
                <a:cs typeface="Times New Roman" panose="02020603050405020304" pitchFamily="18" charset="0"/>
                <a:hlinkClick r:id="rId18">
                  <a:extLst>
                    <a:ext uri="{A12FA001-AC4F-418D-AE19-62706E023703}">
                      <ahyp:hlinkClr xmlns:ahyp="http://schemas.microsoft.com/office/drawing/2018/hyperlinkcolor" val="tx"/>
                    </a:ext>
                  </a:extLst>
                </a:hlinkClick>
              </a:rPr>
              <a:t> </a:t>
            </a:r>
            <a:r>
              <a:rPr lang="en-US" sz="1200" b="1" dirty="0">
                <a:latin typeface="Times New Roman" panose="02020603050405020304" pitchFamily="18" charset="0"/>
                <a:cs typeface="Times New Roman" panose="02020603050405020304" pitchFamily="18" charset="0"/>
                <a:hlinkClick r:id="rId19">
                  <a:extLst>
                    <a:ext uri="{A12FA001-AC4F-418D-AE19-62706E023703}">
                      <ahyp:hlinkClr xmlns:ahyp="http://schemas.microsoft.com/office/drawing/2018/hyperlinkcolor" val="tx"/>
                    </a:ext>
                  </a:extLst>
                </a:hlinkClick>
              </a:rPr>
              <a:t>84:3, 4, 5-6a and 8a, 11</a:t>
            </a:r>
            <a:endParaRPr lang="en-US" sz="1200" b="1" dirty="0">
              <a:latin typeface="Times New Roman" panose="02020603050405020304" pitchFamily="18" charset="0"/>
              <a:cs typeface="Times New Roman" panose="02020603050405020304" pitchFamily="18" charset="0"/>
            </a:endParaRPr>
          </a:p>
          <a:p>
            <a:pPr fontAlgn="base"/>
            <a:r>
              <a:rPr lang="en-US" sz="1200" b="1" dirty="0">
                <a:latin typeface="Times New Roman" panose="02020603050405020304" pitchFamily="18" charset="0"/>
                <a:cs typeface="Times New Roman" panose="02020603050405020304" pitchFamily="18" charset="0"/>
                <a:hlinkClick r:id="rId20">
                  <a:extLst>
                    <a:ext uri="{A12FA001-AC4F-418D-AE19-62706E023703}">
                      <ahyp:hlinkClr xmlns:ahyp="http://schemas.microsoft.com/office/drawing/2018/hyperlinkcolor" val="tx"/>
                    </a:ext>
                  </a:extLst>
                </a:hlinkClick>
              </a:rPr>
              <a:t>Matthew 13:47-53</a:t>
            </a:r>
            <a:endParaRPr lang="en-US" sz="1200" b="1" dirty="0">
              <a:latin typeface="Times New Roman" panose="02020603050405020304" pitchFamily="18" charset="0"/>
              <a:cs typeface="Times New Roman" panose="02020603050405020304" pitchFamily="18" charset="0"/>
            </a:endParaRPr>
          </a:p>
          <a:p>
            <a:pPr fontAlgn="base"/>
            <a:r>
              <a:rPr lang="en-US" sz="1200" b="1" i="0" u="none" strike="noStrike" dirty="0">
                <a:effectLst/>
                <a:latin typeface="Times New Roman" panose="02020603050405020304" pitchFamily="18" charset="0"/>
                <a:cs typeface="Times New Roman" panose="02020603050405020304" pitchFamily="18" charset="0"/>
              </a:rPr>
              <a:t>Fri: </a:t>
            </a:r>
            <a:r>
              <a:rPr lang="en-US" sz="1200" b="1" dirty="0">
                <a:latin typeface="Times New Roman" panose="02020603050405020304" pitchFamily="18" charset="0"/>
                <a:cs typeface="Times New Roman" panose="02020603050405020304" pitchFamily="18" charset="0"/>
                <a:hlinkClick r:id="rId21">
                  <a:extLst>
                    <a:ext uri="{A12FA001-AC4F-418D-AE19-62706E023703}">
                      <ahyp:hlinkClr xmlns:ahyp="http://schemas.microsoft.com/office/drawing/2018/hyperlinkcolor" val="tx"/>
                    </a:ext>
                  </a:extLst>
                </a:hlinkClick>
              </a:rPr>
              <a:t>Leviticus 23:1, 4-11, 15-16, 27, 34b-37</a:t>
            </a:r>
            <a:endParaRPr lang="en-US" sz="1200" b="1" dirty="0">
              <a:latin typeface="Times New Roman" panose="02020603050405020304" pitchFamily="18" charset="0"/>
              <a:cs typeface="Times New Roman" panose="02020603050405020304" pitchFamily="18" charset="0"/>
            </a:endParaRPr>
          </a:p>
          <a:p>
            <a:pPr fontAlgn="base"/>
            <a:r>
              <a:rPr lang="en-US" sz="1200" b="1" dirty="0">
                <a:latin typeface="Times New Roman" panose="02020603050405020304" pitchFamily="18" charset="0"/>
                <a:cs typeface="Times New Roman" panose="02020603050405020304" pitchFamily="18" charset="0"/>
              </a:rPr>
              <a:t>PS: </a:t>
            </a:r>
            <a:r>
              <a:rPr lang="en-US" sz="1200" b="1" dirty="0">
                <a:latin typeface="Times New Roman" panose="02020603050405020304" pitchFamily="18" charset="0"/>
                <a:cs typeface="Times New Roman" panose="02020603050405020304" pitchFamily="18" charset="0"/>
                <a:hlinkClick r:id="rId22">
                  <a:extLst>
                    <a:ext uri="{A12FA001-AC4F-418D-AE19-62706E023703}">
                      <ahyp:hlinkClr xmlns:ahyp="http://schemas.microsoft.com/office/drawing/2018/hyperlinkcolor" val="tx"/>
                    </a:ext>
                  </a:extLst>
                </a:hlinkClick>
              </a:rPr>
              <a:t>81:3-4, 5-6, 10-11ab</a:t>
            </a:r>
            <a:endParaRPr lang="en-US" sz="1200" b="1" dirty="0">
              <a:latin typeface="Times New Roman" panose="02020603050405020304" pitchFamily="18" charset="0"/>
              <a:cs typeface="Times New Roman" panose="02020603050405020304" pitchFamily="18" charset="0"/>
            </a:endParaRPr>
          </a:p>
          <a:p>
            <a:pPr fontAlgn="base"/>
            <a:r>
              <a:rPr lang="en-US" sz="1200" b="1" dirty="0">
                <a:latin typeface="Times New Roman" panose="02020603050405020304" pitchFamily="18" charset="0"/>
                <a:cs typeface="Times New Roman" panose="02020603050405020304" pitchFamily="18" charset="0"/>
                <a:hlinkClick r:id="rId23">
                  <a:extLst>
                    <a:ext uri="{A12FA001-AC4F-418D-AE19-62706E023703}">
                      <ahyp:hlinkClr xmlns:ahyp="http://schemas.microsoft.com/office/drawing/2018/hyperlinkcolor" val="tx"/>
                    </a:ext>
                  </a:extLst>
                </a:hlinkClick>
              </a:rPr>
              <a:t>Matthew 13:54-58</a:t>
            </a:r>
            <a:endParaRPr lang="en-US" sz="1200" b="1" dirty="0">
              <a:latin typeface="Times New Roman" panose="02020603050405020304" pitchFamily="18" charset="0"/>
              <a:cs typeface="Times New Roman" panose="02020603050405020304" pitchFamily="18" charset="0"/>
            </a:endParaRPr>
          </a:p>
          <a:p>
            <a:pPr fontAlgn="base"/>
            <a:r>
              <a:rPr lang="en-US" sz="1200" b="1" dirty="0" err="1">
                <a:latin typeface="Times New Roman" panose="02020603050405020304" pitchFamily="18" charset="0"/>
                <a:cs typeface="Times New Roman" panose="02020603050405020304" pitchFamily="18" charset="0"/>
              </a:rPr>
              <a:t>Sat:</a:t>
            </a:r>
            <a:r>
              <a:rPr lang="en-US" sz="1200" b="1" dirty="0" err="1">
                <a:latin typeface="Times New Roman" panose="02020603050405020304" pitchFamily="18" charset="0"/>
                <a:cs typeface="Times New Roman" panose="02020603050405020304" pitchFamily="18" charset="0"/>
                <a:hlinkClick r:id="rId24">
                  <a:extLst>
                    <a:ext uri="{A12FA001-AC4F-418D-AE19-62706E023703}">
                      <ahyp:hlinkClr xmlns:ahyp="http://schemas.microsoft.com/office/drawing/2018/hyperlinkcolor" val="tx"/>
                    </a:ext>
                  </a:extLst>
                </a:hlinkClick>
              </a:rPr>
              <a:t>Leviticus</a:t>
            </a:r>
            <a:r>
              <a:rPr lang="en-US" sz="1200" b="1" dirty="0">
                <a:latin typeface="Times New Roman" panose="02020603050405020304" pitchFamily="18" charset="0"/>
                <a:cs typeface="Times New Roman" panose="02020603050405020304" pitchFamily="18" charset="0"/>
                <a:hlinkClick r:id="rId24">
                  <a:extLst>
                    <a:ext uri="{A12FA001-AC4F-418D-AE19-62706E023703}">
                      <ahyp:hlinkClr xmlns:ahyp="http://schemas.microsoft.com/office/drawing/2018/hyperlinkcolor" val="tx"/>
                    </a:ext>
                  </a:extLst>
                </a:hlinkClick>
              </a:rPr>
              <a:t> 25:1, 8-17</a:t>
            </a:r>
            <a:endParaRPr lang="en-US" sz="1200" b="1" dirty="0">
              <a:latin typeface="Times New Roman" panose="02020603050405020304" pitchFamily="18" charset="0"/>
              <a:cs typeface="Times New Roman" panose="02020603050405020304" pitchFamily="18" charset="0"/>
            </a:endParaRPr>
          </a:p>
          <a:p>
            <a:pPr fontAlgn="base"/>
            <a:r>
              <a:rPr lang="en-US" sz="1200" b="1" dirty="0">
                <a:latin typeface="Times New Roman" panose="02020603050405020304" pitchFamily="18" charset="0"/>
                <a:cs typeface="Times New Roman" panose="02020603050405020304" pitchFamily="18" charset="0"/>
              </a:rPr>
              <a:t>PS: </a:t>
            </a:r>
            <a:r>
              <a:rPr lang="en-US" sz="1200" b="1" dirty="0">
                <a:latin typeface="Times New Roman" panose="02020603050405020304" pitchFamily="18" charset="0"/>
                <a:cs typeface="Times New Roman" panose="02020603050405020304" pitchFamily="18" charset="0"/>
                <a:hlinkClick r:id="rId25">
                  <a:extLst>
                    <a:ext uri="{A12FA001-AC4F-418D-AE19-62706E023703}">
                      <ahyp:hlinkClr xmlns:ahyp="http://schemas.microsoft.com/office/drawing/2018/hyperlinkcolor" val="tx"/>
                    </a:ext>
                  </a:extLst>
                </a:hlinkClick>
              </a:rPr>
              <a:t>67:2-3, 5, 7-8</a:t>
            </a:r>
            <a:endParaRPr lang="en-US" sz="1200" b="1" dirty="0">
              <a:latin typeface="Times New Roman" panose="02020603050405020304" pitchFamily="18" charset="0"/>
              <a:cs typeface="Times New Roman" panose="02020603050405020304" pitchFamily="18" charset="0"/>
            </a:endParaRPr>
          </a:p>
          <a:p>
            <a:pPr fontAlgn="base"/>
            <a:r>
              <a:rPr lang="en-US" sz="1200" b="1" dirty="0">
                <a:latin typeface="Times New Roman" panose="02020603050405020304" pitchFamily="18" charset="0"/>
                <a:cs typeface="Times New Roman" panose="02020603050405020304" pitchFamily="18" charset="0"/>
                <a:hlinkClick r:id="rId26">
                  <a:extLst>
                    <a:ext uri="{A12FA001-AC4F-418D-AE19-62706E023703}">
                      <ahyp:hlinkClr xmlns:ahyp="http://schemas.microsoft.com/office/drawing/2018/hyperlinkcolor" val="tx"/>
                    </a:ext>
                  </a:extLst>
                </a:hlinkClick>
              </a:rPr>
              <a:t>Matthew 14:1-12</a:t>
            </a:r>
            <a:endParaRPr lang="en-US" sz="1200" b="1" dirty="0">
              <a:latin typeface="Times New Roman" panose="02020603050405020304" pitchFamily="18" charset="0"/>
              <a:cs typeface="Times New Roman" panose="02020603050405020304" pitchFamily="18" charset="0"/>
            </a:endParaRPr>
          </a:p>
          <a:p>
            <a:pPr fontAlgn="base"/>
            <a:r>
              <a:rPr lang="en-US" sz="1200" b="1" dirty="0">
                <a:latin typeface="Times New Roman" panose="02020603050405020304" pitchFamily="18" charset="0"/>
                <a:cs typeface="Times New Roman" panose="02020603050405020304" pitchFamily="18" charset="0"/>
              </a:rPr>
              <a:t>Sun: </a:t>
            </a:r>
            <a:r>
              <a:rPr lang="en-US" sz="1200" b="1" dirty="0">
                <a:latin typeface="Times New Roman" panose="02020603050405020304" pitchFamily="18" charset="0"/>
                <a:cs typeface="Times New Roman" panose="02020603050405020304" pitchFamily="18" charset="0"/>
                <a:hlinkClick r:id="rId27">
                  <a:extLst>
                    <a:ext uri="{A12FA001-AC4F-418D-AE19-62706E023703}">
                      <ahyp:hlinkClr xmlns:ahyp="http://schemas.microsoft.com/office/drawing/2018/hyperlinkcolor" val="tx"/>
                    </a:ext>
                  </a:extLst>
                </a:hlinkClick>
              </a:rPr>
              <a:t>Ecclesiastes 1:2; 2:21-23</a:t>
            </a:r>
            <a:endParaRPr lang="en-US" sz="1200" b="1" dirty="0">
              <a:latin typeface="Times New Roman" panose="02020603050405020304" pitchFamily="18" charset="0"/>
              <a:cs typeface="Times New Roman" panose="02020603050405020304" pitchFamily="18" charset="0"/>
            </a:endParaRPr>
          </a:p>
          <a:p>
            <a:pPr fontAlgn="base"/>
            <a:r>
              <a:rPr lang="en-US" sz="1200" b="1" dirty="0">
                <a:latin typeface="Times New Roman" panose="02020603050405020304" pitchFamily="18" charset="0"/>
                <a:cs typeface="Times New Roman" panose="02020603050405020304" pitchFamily="18" charset="0"/>
              </a:rPr>
              <a:t>PS: </a:t>
            </a:r>
            <a:r>
              <a:rPr lang="en-US" sz="1200" b="1" dirty="0">
                <a:latin typeface="Times New Roman" panose="02020603050405020304" pitchFamily="18" charset="0"/>
                <a:cs typeface="Times New Roman" panose="02020603050405020304" pitchFamily="18" charset="0"/>
                <a:hlinkClick r:id="rId28">
                  <a:extLst>
                    <a:ext uri="{A12FA001-AC4F-418D-AE19-62706E023703}">
                      <ahyp:hlinkClr xmlns:ahyp="http://schemas.microsoft.com/office/drawing/2018/hyperlinkcolor" val="tx"/>
                    </a:ext>
                  </a:extLst>
                </a:hlinkClick>
              </a:rPr>
              <a:t>90:3-4, 5-6, 12-13, 14 and 17</a:t>
            </a:r>
            <a:endParaRPr lang="en-US" sz="1200" b="1" dirty="0">
              <a:latin typeface="Times New Roman" panose="02020603050405020304" pitchFamily="18" charset="0"/>
              <a:cs typeface="Times New Roman" panose="02020603050405020304" pitchFamily="18" charset="0"/>
            </a:endParaRPr>
          </a:p>
          <a:p>
            <a:pPr fontAlgn="base"/>
            <a:r>
              <a:rPr lang="en-US" sz="1200" b="1" dirty="0">
                <a:latin typeface="Times New Roman" panose="02020603050405020304" pitchFamily="18" charset="0"/>
                <a:cs typeface="Times New Roman" panose="02020603050405020304" pitchFamily="18" charset="0"/>
                <a:hlinkClick r:id="rId29">
                  <a:extLst>
                    <a:ext uri="{A12FA001-AC4F-418D-AE19-62706E023703}">
                      <ahyp:hlinkClr xmlns:ahyp="http://schemas.microsoft.com/office/drawing/2018/hyperlinkcolor" val="tx"/>
                    </a:ext>
                  </a:extLst>
                </a:hlinkClick>
              </a:rPr>
              <a:t>Colossians 3:1-5, 9-11</a:t>
            </a:r>
            <a:endParaRPr lang="en-US" sz="1200" b="1" dirty="0">
              <a:latin typeface="Times New Roman" panose="02020603050405020304" pitchFamily="18" charset="0"/>
              <a:cs typeface="Times New Roman" panose="02020603050405020304" pitchFamily="18" charset="0"/>
            </a:endParaRPr>
          </a:p>
          <a:p>
            <a:pPr fontAlgn="base"/>
            <a:r>
              <a:rPr lang="en-US" sz="1200" b="1" dirty="0">
                <a:latin typeface="Times New Roman" panose="02020603050405020304" pitchFamily="18" charset="0"/>
                <a:cs typeface="Times New Roman" panose="02020603050405020304" pitchFamily="18" charset="0"/>
                <a:hlinkClick r:id="rId30">
                  <a:extLst>
                    <a:ext uri="{A12FA001-AC4F-418D-AE19-62706E023703}">
                      <ahyp:hlinkClr xmlns:ahyp="http://schemas.microsoft.com/office/drawing/2018/hyperlinkcolor" val="tx"/>
                    </a:ext>
                  </a:extLst>
                </a:hlinkClick>
              </a:rPr>
              <a:t>Luke 12:13-21</a:t>
            </a:r>
            <a:r>
              <a:rPr lang="en-US" sz="1200" b="1" dirty="0">
                <a:latin typeface="Times New Roman" panose="02020603050405020304" pitchFamily="18" charset="0"/>
                <a:cs typeface="Times New Roman" panose="02020603050405020304" pitchFamily="18" charset="0"/>
              </a:rPr>
              <a:t>                                                                                                                                                                                                                                                                                                                                                                                                                                                                                                                                                                                                                                                                                                                        </a:t>
            </a:r>
          </a:p>
          <a:p>
            <a:r>
              <a:rPr lang="en-US" sz="1200" b="1" dirty="0">
                <a:latin typeface="Times New Roman" panose="02020603050405020304" pitchFamily="18" charset="0"/>
                <a:cs typeface="Times New Roman" panose="02020603050405020304" pitchFamily="18" charset="0"/>
              </a:rPr>
              <a:t>                                                                                                                                                                                                                                                                                                                                                                                                                                                                                                                                                                                                                                                                                                                                                                                                                                                                                                                                                                                                                                                                                                                                                                                                                                                                                                                                                                                                                                                                                                                                                                                                                                                                                                                                                                                                                                                                                                                                                                                                                                                                                                                                                                                                                                                                                                                                                                                                                                                                                                                                                                                                                                                                                                                                                                                                                                                                                                                                                                                                                                                                                                                                                                                                                                                                                                                                                                                                                                                                                                                                                                                                                                                                                                                                                                                                                                                                                                                                                                                                                                                                                                                                                                                                                                                                                                                                                                                                                                                                                                                                                                                                                                                                                                                                                                                                                                                                                                                                                                                                                                                                                                                                                                                                                                                                                                                                                                                                                                                                                                                                                                                                                                                                                                                                                                                                                                                                                                                                                                                                                                                                                                                                                                                                                                                                                                                                                                                                                                                                                                                                                                                                                                                                                                                                                                                                                                                                                                                                                                                                                                                                                                                                                                                                                                                                                                                                                                                                                                                                                                                                                                                                                                                                                                                                                                                                                                                                                                                                                                                                                                                                                                                                                                                                                                                                                                                                                                                                                                                                                                                                                                                                                                                                                                                                                                                                                                                                                                                                                                                                                                                                                                                                                                                                                                                                                                                                                                                                                                                                                                                                                                                                                                                                                                                                                                                                                                                                                                                                                                                                                                                                                                                                                                                                                                                                                                                                                                                                                                                                                                                                                                                                                                                                                     </a:t>
            </a:r>
          </a:p>
          <a:p>
            <a:endParaRPr lang="en-US" sz="1200" b="1" i="0" u="none" strike="noStrike" dirty="0">
              <a:effectLst/>
              <a:latin typeface="Times New Roman" panose="02020603050405020304" pitchFamily="18" charset="0"/>
              <a:cs typeface="Times New Roman" panose="02020603050405020304" pitchFamily="18" charset="0"/>
            </a:endParaRPr>
          </a:p>
          <a:p>
            <a:r>
              <a:rPr lang="en-US" sz="1200" b="1" dirty="0">
                <a:latin typeface="Times New Roman" panose="02020603050405020304" pitchFamily="18" charset="0"/>
                <a:cs typeface="Times New Roman" panose="02020603050405020304" pitchFamily="18" charset="0"/>
              </a:rPr>
              <a:t>Conference of Catholic Bishops website: www.usccb.org/bible</a:t>
            </a:r>
          </a:p>
          <a:p>
            <a:endParaRPr lang="en-US" sz="1200" dirty="0"/>
          </a:p>
        </p:txBody>
      </p:sp>
      <p:sp>
        <p:nvSpPr>
          <p:cNvPr id="5" name="TextBox 4">
            <a:extLst>
              <a:ext uri="{FF2B5EF4-FFF2-40B4-BE49-F238E27FC236}">
                <a16:creationId xmlns:a16="http://schemas.microsoft.com/office/drawing/2014/main" id="{71CB82FC-1BF6-4F6E-982F-467D96B8FBEF}"/>
              </a:ext>
            </a:extLst>
          </p:cNvPr>
          <p:cNvSpPr txBox="1"/>
          <p:nvPr/>
        </p:nvSpPr>
        <p:spPr>
          <a:xfrm>
            <a:off x="5865133" y="188919"/>
            <a:ext cx="5964753" cy="6853158"/>
          </a:xfrm>
          <a:prstGeom prst="rect">
            <a:avLst/>
          </a:prstGeom>
          <a:noFill/>
        </p:spPr>
        <p:txBody>
          <a:bodyPr wrap="square" rtlCol="0">
            <a:spAutoFit/>
          </a:bodyPr>
          <a:lstStyle/>
          <a:p>
            <a:r>
              <a:rPr lang="en-US" sz="1400" b="1" dirty="0">
                <a:latin typeface="Times New Roman" panose="02020603050405020304" pitchFamily="18" charset="0"/>
                <a:cs typeface="Times New Roman" panose="02020603050405020304" pitchFamily="18" charset="0"/>
              </a:rPr>
              <a:t>		       July 27, 2025</a:t>
            </a:r>
            <a:r>
              <a:rPr lang="en-US" sz="2000" b="1" dirty="0">
                <a:highlight>
                  <a:srgbClr val="FFFFFF"/>
                </a:highlight>
                <a:latin typeface="Times New Roman" panose="02020603050405020304" pitchFamily="18" charset="0"/>
                <a:cs typeface="Times New Roman" panose="02020603050405020304" pitchFamily="18" charset="0"/>
              </a:rPr>
              <a:t> </a:t>
            </a:r>
          </a:p>
          <a:p>
            <a:pPr fontAlgn="base"/>
            <a:r>
              <a:rPr lang="en-US" b="1" dirty="0">
                <a:latin typeface="Times New Roman" panose="02020603050405020304" pitchFamily="18" charset="0"/>
                <a:cs typeface="Times New Roman" panose="02020603050405020304" pitchFamily="18" charset="0"/>
              </a:rPr>
              <a:t>	Seventeenth Sunday in Ordinary Time</a:t>
            </a:r>
          </a:p>
          <a:p>
            <a:pPr fontAlgn="base"/>
            <a:br>
              <a:rPr lang="en-US" sz="1400" b="1" dirty="0">
                <a:latin typeface="Times New Roman" panose="02020603050405020304" pitchFamily="18" charset="0"/>
                <a:cs typeface="Times New Roman" panose="02020603050405020304" pitchFamily="18" charset="0"/>
              </a:rPr>
            </a:br>
            <a:endParaRPr lang="en-US" sz="1400" b="1" dirty="0">
              <a:latin typeface="Times New Roman" panose="02020603050405020304" pitchFamily="18" charset="0"/>
              <a:cs typeface="Times New Roman" panose="02020603050405020304" pitchFamily="18" charset="0"/>
            </a:endParaRPr>
          </a:p>
          <a:p>
            <a:pPr fontAlgn="base"/>
            <a:endParaRPr lang="en-US" b="1" dirty="0">
              <a:latin typeface="Times New Roman" panose="02020603050405020304" pitchFamily="18" charset="0"/>
              <a:cs typeface="Times New Roman" panose="02020603050405020304" pitchFamily="18" charset="0"/>
            </a:endParaRPr>
          </a:p>
          <a:p>
            <a:pPr algn="l" fontAlgn="base">
              <a:spcAft>
                <a:spcPts val="375"/>
              </a:spcAft>
            </a:pPr>
            <a:r>
              <a:rPr lang="en-US" sz="1200" b="1" dirty="0">
                <a:latin typeface="Times New Roman" panose="02020603050405020304" pitchFamily="18" charset="0"/>
                <a:cs typeface="Times New Roman" panose="02020603050405020304" pitchFamily="18" charset="0"/>
              </a:rPr>
              <a:t>	</a:t>
            </a:r>
            <a:r>
              <a:rPr lang="en-US" sz="1400" b="1" dirty="0">
                <a:latin typeface="Times New Roman" panose="02020603050405020304" pitchFamily="18" charset="0"/>
                <a:cs typeface="Times New Roman" panose="02020603050405020304" pitchFamily="18" charset="0"/>
              </a:rPr>
              <a:t>            OUR LADY OF THE OZARKS SHRINE</a:t>
            </a:r>
          </a:p>
          <a:p>
            <a:endParaRPr lang="en-US" sz="1200" b="1" dirty="0"/>
          </a:p>
          <a:p>
            <a:endParaRPr lang="en-US" sz="1200" b="1" dirty="0"/>
          </a:p>
          <a:p>
            <a:endParaRPr lang="en-US" sz="1200" b="1" dirty="0"/>
          </a:p>
          <a:p>
            <a:endParaRPr lang="en-US" sz="1200" b="1" dirty="0"/>
          </a:p>
          <a:p>
            <a:endParaRPr lang="en-US" sz="1200" b="1" dirty="0"/>
          </a:p>
          <a:p>
            <a:endParaRPr lang="en-US" sz="1200" b="1" dirty="0"/>
          </a:p>
          <a:p>
            <a:endParaRPr lang="en-US" sz="1200" b="1" dirty="0"/>
          </a:p>
          <a:p>
            <a:endParaRPr lang="en-US" sz="1200" b="1" dirty="0"/>
          </a:p>
          <a:p>
            <a:endParaRPr lang="en-US" sz="1200" b="1" dirty="0"/>
          </a:p>
          <a:p>
            <a:endParaRPr lang="en-US" sz="1200" b="1" dirty="0"/>
          </a:p>
          <a:p>
            <a:endParaRPr lang="en-US" sz="1200" b="1" dirty="0"/>
          </a:p>
          <a:p>
            <a:endParaRPr lang="en-US" sz="1200" b="1" dirty="0"/>
          </a:p>
          <a:p>
            <a:endParaRPr lang="en-US" sz="1200" b="1" dirty="0"/>
          </a:p>
          <a:p>
            <a:r>
              <a:rPr lang="en-US" sz="1200" b="1" dirty="0"/>
              <a:t>		         </a:t>
            </a:r>
          </a:p>
          <a:p>
            <a:r>
              <a:rPr lang="en-US" sz="1200" b="1" dirty="0"/>
              <a:t>		  </a:t>
            </a:r>
            <a:r>
              <a:rPr lang="en-US" sz="1200" b="1" dirty="0">
                <a:latin typeface="Times New Roman" panose="02020603050405020304" pitchFamily="18" charset="0"/>
                <a:cs typeface="Times New Roman" panose="02020603050405020304" pitchFamily="18" charset="0"/>
              </a:rPr>
              <a:t>SHRINE SCHEDULE	</a:t>
            </a:r>
          </a:p>
          <a:p>
            <a:endParaRPr lang="en-US" sz="1200" b="1" dirty="0">
              <a:latin typeface="Times New Roman" panose="02020603050405020304" pitchFamily="18" charset="0"/>
              <a:cs typeface="Times New Roman" panose="02020603050405020304" pitchFamily="18" charset="0"/>
            </a:endParaRPr>
          </a:p>
          <a:p>
            <a:r>
              <a:rPr lang="en-US" sz="1200" b="1" dirty="0">
                <a:latin typeface="Times New Roman" panose="02020603050405020304" pitchFamily="18" charset="0"/>
                <a:cs typeface="Times New Roman" panose="02020603050405020304" pitchFamily="18" charset="0"/>
              </a:rPr>
              <a:t>	Adoration of the Blessed Sacrament 7:45 to 8:45AM</a:t>
            </a:r>
          </a:p>
          <a:p>
            <a:r>
              <a:rPr lang="en-US" sz="1200" b="1" dirty="0">
                <a:latin typeface="Times New Roman" panose="02020603050405020304" pitchFamily="18" charset="0"/>
                <a:cs typeface="Times New Roman" panose="02020603050405020304" pitchFamily="18" charset="0"/>
              </a:rPr>
              <a:t>	RECONCILLATION: 8:30AM  Every Sunday</a:t>
            </a:r>
          </a:p>
          <a:p>
            <a:r>
              <a:rPr lang="en-US" sz="1200" b="1" dirty="0">
                <a:latin typeface="Times New Roman" panose="02020603050405020304" pitchFamily="18" charset="0"/>
                <a:cs typeface="Times New Roman" panose="02020603050405020304" pitchFamily="18" charset="0"/>
              </a:rPr>
              <a:t>	MASS: 9</a:t>
            </a:r>
            <a:r>
              <a:rPr lang="en-US" sz="1200" b="1" dirty="0">
                <a:latin typeface="Times New Roman" panose="02020603050405020304" pitchFamily="18" charset="0"/>
                <a:cs typeface="Times New Roman" panose="02020603050405020304" pitchFamily="18" charset="0"/>
                <a:sym typeface="Wingdings" panose="05000000000000000000" pitchFamily="2" charset="2"/>
              </a:rPr>
              <a:t>:00AM</a:t>
            </a:r>
            <a:r>
              <a:rPr lang="en-US" sz="1200" b="1" dirty="0">
                <a:latin typeface="Times New Roman" panose="02020603050405020304" pitchFamily="18" charset="0"/>
                <a:cs typeface="Times New Roman" panose="02020603050405020304" pitchFamily="18" charset="0"/>
              </a:rPr>
              <a:t> Every Sunday</a:t>
            </a:r>
          </a:p>
          <a:p>
            <a:r>
              <a:rPr lang="en-US" sz="1200" dirty="0"/>
              <a:t>		</a:t>
            </a:r>
          </a:p>
          <a:p>
            <a:endParaRPr lang="en-US" sz="1200" dirty="0"/>
          </a:p>
          <a:p>
            <a:endParaRPr lang="en-US" sz="1200" dirty="0"/>
          </a:p>
          <a:p>
            <a:endParaRPr lang="en-US" sz="1200" dirty="0"/>
          </a:p>
          <a:p>
            <a:endParaRPr lang="en-US" sz="1200" dirty="0"/>
          </a:p>
          <a:p>
            <a:r>
              <a:rPr lang="en-US" sz="1200" dirty="0"/>
              <a:t>	               </a:t>
            </a:r>
          </a:p>
          <a:p>
            <a:endParaRPr lang="en-US" sz="1200" dirty="0"/>
          </a:p>
          <a:p>
            <a:r>
              <a:rPr lang="en-US" sz="1200" dirty="0">
                <a:latin typeface="Times New Roman" panose="02020603050405020304" pitchFamily="18" charset="0"/>
                <a:cs typeface="Times New Roman" panose="02020603050405020304" pitchFamily="18" charset="0"/>
              </a:rPr>
              <a:t>Website: www.ourladyoftheozarksshrine.org</a:t>
            </a:r>
          </a:p>
        </p:txBody>
      </p:sp>
      <p:sp>
        <p:nvSpPr>
          <p:cNvPr id="6" name="TextBox 5">
            <a:extLst>
              <a:ext uri="{FF2B5EF4-FFF2-40B4-BE49-F238E27FC236}">
                <a16:creationId xmlns:a16="http://schemas.microsoft.com/office/drawing/2014/main" id="{43160009-C552-42DB-ADCA-ACE34E893187}"/>
              </a:ext>
            </a:extLst>
          </p:cNvPr>
          <p:cNvSpPr txBox="1"/>
          <p:nvPr/>
        </p:nvSpPr>
        <p:spPr>
          <a:xfrm>
            <a:off x="6174443" y="5292422"/>
            <a:ext cx="1197315" cy="1015663"/>
          </a:xfrm>
          <a:prstGeom prst="rect">
            <a:avLst/>
          </a:prstGeom>
          <a:noFill/>
        </p:spPr>
        <p:txBody>
          <a:bodyPr wrap="none" rtlCol="0">
            <a:spAutoFit/>
          </a:bodyPr>
          <a:lstStyle/>
          <a:p>
            <a:r>
              <a:rPr lang="en-US" sz="1200" dirty="0">
                <a:latin typeface="Times New Roman" panose="02020603050405020304" pitchFamily="18" charset="0"/>
                <a:cs typeface="Times New Roman" panose="02020603050405020304" pitchFamily="18" charset="0"/>
              </a:rPr>
              <a:t>Pastor</a:t>
            </a:r>
          </a:p>
          <a:p>
            <a:r>
              <a:rPr lang="en-US" sz="1200" dirty="0">
                <a:latin typeface="Times New Roman" panose="02020603050405020304" pitchFamily="18" charset="0"/>
                <a:cs typeface="Times New Roman" panose="02020603050405020304" pitchFamily="18" charset="0"/>
              </a:rPr>
              <a:t>Fr. Jason Tyler</a:t>
            </a:r>
          </a:p>
          <a:p>
            <a:r>
              <a:rPr lang="en-US" sz="1200" dirty="0">
                <a:latin typeface="Times New Roman" panose="02020603050405020304" pitchFamily="18" charset="0"/>
                <a:cs typeface="Times New Roman" panose="02020603050405020304" pitchFamily="18" charset="0"/>
              </a:rPr>
              <a:t>St. Joseph </a:t>
            </a:r>
          </a:p>
          <a:p>
            <a:r>
              <a:rPr lang="sv-SE" sz="1200" dirty="0">
                <a:latin typeface="Times New Roman" panose="02020603050405020304" pitchFamily="18" charset="0"/>
                <a:cs typeface="Times New Roman" panose="02020603050405020304" pitchFamily="18" charset="0"/>
              </a:rPr>
              <a:t>Fayetteville, AR</a:t>
            </a:r>
          </a:p>
          <a:p>
            <a:r>
              <a:rPr lang="sv-SE" sz="1200" dirty="0">
                <a:latin typeface="Times New Roman" panose="02020603050405020304" pitchFamily="18" charset="0"/>
                <a:cs typeface="Times New Roman" panose="02020603050405020304" pitchFamily="18" charset="0"/>
              </a:rPr>
              <a:t>(479-442-0890)</a:t>
            </a:r>
            <a:endParaRPr lang="en-US" sz="1200"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AAAFDF26-5FCE-4526-B2E9-D7D97BA4C694}"/>
              </a:ext>
            </a:extLst>
          </p:cNvPr>
          <p:cNvSpPr txBox="1"/>
          <p:nvPr/>
        </p:nvSpPr>
        <p:spPr>
          <a:xfrm>
            <a:off x="5640224" y="3003847"/>
            <a:ext cx="914400" cy="914400"/>
          </a:xfrm>
          <a:prstGeom prst="rect">
            <a:avLst/>
          </a:prstGeom>
          <a:noFill/>
        </p:spPr>
        <p:txBody>
          <a:bodyPr wrap="square" rtlCol="0">
            <a:spAutoFit/>
          </a:bodyPr>
          <a:lstStyle/>
          <a:p>
            <a:endParaRPr lang="en-US" dirty="0"/>
          </a:p>
        </p:txBody>
      </p:sp>
      <p:sp>
        <p:nvSpPr>
          <p:cNvPr id="8" name="TextBox 7">
            <a:extLst>
              <a:ext uri="{FF2B5EF4-FFF2-40B4-BE49-F238E27FC236}">
                <a16:creationId xmlns:a16="http://schemas.microsoft.com/office/drawing/2014/main" id="{7F5F692E-CFBE-4206-8753-3861CE0A32A7}"/>
              </a:ext>
            </a:extLst>
          </p:cNvPr>
          <p:cNvSpPr txBox="1"/>
          <p:nvPr/>
        </p:nvSpPr>
        <p:spPr>
          <a:xfrm>
            <a:off x="8295545" y="5292422"/>
            <a:ext cx="1673279" cy="1200329"/>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Associate Pastor</a:t>
            </a:r>
          </a:p>
          <a:p>
            <a:r>
              <a:rPr lang="en-US" sz="1200" dirty="0">
                <a:latin typeface="Times New Roman" panose="02020603050405020304" pitchFamily="18" charset="0"/>
                <a:cs typeface="Times New Roman" panose="02020603050405020304" pitchFamily="18" charset="0"/>
              </a:rPr>
              <a:t>Fr. Martin Dara</a:t>
            </a:r>
          </a:p>
          <a:p>
            <a:r>
              <a:rPr lang="en-US" sz="1200" dirty="0">
                <a:latin typeface="Times New Roman" panose="02020603050405020304" pitchFamily="18" charset="0"/>
                <a:cs typeface="Times New Roman" panose="02020603050405020304" pitchFamily="18" charset="0"/>
              </a:rPr>
              <a:t>St. Joseph </a:t>
            </a:r>
          </a:p>
          <a:p>
            <a:r>
              <a:rPr lang="en-US" sz="1200" dirty="0">
                <a:latin typeface="Times New Roman" panose="02020603050405020304" pitchFamily="18" charset="0"/>
                <a:cs typeface="Times New Roman" panose="02020603050405020304" pitchFamily="18" charset="0"/>
              </a:rPr>
              <a:t>Fayetteville</a:t>
            </a:r>
            <a:r>
              <a:rPr lang="sv-SE" sz="1200" dirty="0">
                <a:latin typeface="Times New Roman" panose="02020603050405020304" pitchFamily="18" charset="0"/>
                <a:cs typeface="Times New Roman" panose="02020603050405020304" pitchFamily="18" charset="0"/>
              </a:rPr>
              <a:t>, AR</a:t>
            </a:r>
          </a:p>
          <a:p>
            <a:r>
              <a:rPr lang="sv-SE" sz="1200" dirty="0">
                <a:latin typeface="Times New Roman" panose="02020603050405020304" pitchFamily="18" charset="0"/>
                <a:cs typeface="Times New Roman" panose="02020603050405020304" pitchFamily="18" charset="0"/>
              </a:rPr>
              <a:t>(</a:t>
            </a:r>
            <a:r>
              <a:rPr lang="en-US" sz="1200" dirty="0">
                <a:latin typeface="Times New Roman" panose="02020603050405020304" pitchFamily="18" charset="0"/>
                <a:cs typeface="Times New Roman" panose="02020603050405020304" pitchFamily="18" charset="0"/>
              </a:rPr>
              <a:t>479-442-0890)</a:t>
            </a:r>
          </a:p>
          <a:p>
            <a:endParaRPr lang="en-US" sz="1200" dirty="0"/>
          </a:p>
        </p:txBody>
      </p:sp>
      <p:sp>
        <p:nvSpPr>
          <p:cNvPr id="10" name="TextBox 9">
            <a:extLst>
              <a:ext uri="{FF2B5EF4-FFF2-40B4-BE49-F238E27FC236}">
                <a16:creationId xmlns:a16="http://schemas.microsoft.com/office/drawing/2014/main" id="{D43841EC-5FC4-4918-AC5C-B467783CEC4E}"/>
              </a:ext>
            </a:extLst>
          </p:cNvPr>
          <p:cNvSpPr txBox="1"/>
          <p:nvPr/>
        </p:nvSpPr>
        <p:spPr>
          <a:xfrm>
            <a:off x="9399477" y="5292422"/>
            <a:ext cx="2046718" cy="1200329"/>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Parish Administrator</a:t>
            </a:r>
          </a:p>
          <a:p>
            <a:r>
              <a:rPr lang="en-US" sz="1200" dirty="0">
                <a:latin typeface="Times New Roman" panose="02020603050405020304" pitchFamily="18" charset="0"/>
                <a:cs typeface="Times New Roman" panose="02020603050405020304" pitchFamily="18" charset="0"/>
              </a:rPr>
              <a:t>Dc. Mike Henry</a:t>
            </a:r>
          </a:p>
          <a:p>
            <a:r>
              <a:rPr lang="en-US" sz="1200" dirty="0">
                <a:latin typeface="Times New Roman" panose="02020603050405020304" pitchFamily="18" charset="0"/>
                <a:cs typeface="Times New Roman" panose="02020603050405020304" pitchFamily="18" charset="0"/>
              </a:rPr>
              <a:t>(479-530-3792</a:t>
            </a:r>
          </a:p>
          <a:p>
            <a:r>
              <a:rPr lang="en-US" sz="1200" dirty="0">
                <a:latin typeface="Times New Roman" panose="02020603050405020304" pitchFamily="18" charset="0"/>
                <a:cs typeface="Times New Roman" panose="02020603050405020304" pitchFamily="18" charset="0"/>
              </a:rPr>
              <a:t>Email: mhenry@coldwellbankerhmf.com</a:t>
            </a:r>
          </a:p>
        </p:txBody>
      </p:sp>
      <p:pic>
        <p:nvPicPr>
          <p:cNvPr id="12" name="Picture 11" descr="A large brick building with grass in front of a house&#10;&#10;Description automatically generated">
            <a:extLst>
              <a:ext uri="{FF2B5EF4-FFF2-40B4-BE49-F238E27FC236}">
                <a16:creationId xmlns:a16="http://schemas.microsoft.com/office/drawing/2014/main" id="{6EFB385C-3FB8-4EC8-A6DF-B36F20E655B2}"/>
              </a:ext>
            </a:extLst>
          </p:cNvPr>
          <p:cNvPicPr>
            <a:picLocks noChangeAspect="1"/>
          </p:cNvPicPr>
          <p:nvPr/>
        </p:nvPicPr>
        <p:blipFill>
          <a:blip r:embed="rId31">
            <a:extLst>
              <a:ext uri="{28A0092B-C50C-407E-A947-70E740481C1C}">
                <a14:useLocalDpi xmlns:a14="http://schemas.microsoft.com/office/drawing/2010/main" val="0"/>
              </a:ext>
            </a:extLst>
          </a:blip>
          <a:stretch>
            <a:fillRect/>
          </a:stretch>
        </p:blipFill>
        <p:spPr>
          <a:xfrm>
            <a:off x="6554624" y="1031244"/>
            <a:ext cx="4622334" cy="2331067"/>
          </a:xfrm>
          <a:prstGeom prst="rect">
            <a:avLst/>
          </a:prstGeom>
        </p:spPr>
      </p:pic>
      <p:sp>
        <p:nvSpPr>
          <p:cNvPr id="2" name="TextBox 1">
            <a:extLst>
              <a:ext uri="{FF2B5EF4-FFF2-40B4-BE49-F238E27FC236}">
                <a16:creationId xmlns:a16="http://schemas.microsoft.com/office/drawing/2014/main" id="{A86E43C3-BCB1-39A9-6737-F7595509A205}"/>
              </a:ext>
            </a:extLst>
          </p:cNvPr>
          <p:cNvSpPr txBox="1"/>
          <p:nvPr/>
        </p:nvSpPr>
        <p:spPr>
          <a:xfrm>
            <a:off x="7267266" y="5292422"/>
            <a:ext cx="1911101" cy="1200329"/>
          </a:xfrm>
          <a:prstGeom prst="rect">
            <a:avLst/>
          </a:prstGeom>
          <a:noFill/>
        </p:spPr>
        <p:txBody>
          <a:bodyPr wrap="none" rtlCol="0">
            <a:spAutoFit/>
          </a:bodyPr>
          <a:lstStyle/>
          <a:p>
            <a:r>
              <a:rPr lang="en-US" sz="1200" dirty="0">
                <a:latin typeface="Times New Roman" panose="02020603050405020304" pitchFamily="18" charset="0"/>
                <a:cs typeface="Times New Roman" panose="02020603050405020304" pitchFamily="18" charset="0"/>
              </a:rPr>
              <a:t>Music Director</a:t>
            </a:r>
          </a:p>
          <a:p>
            <a:r>
              <a:rPr lang="en-US" sz="1200" dirty="0">
                <a:latin typeface="Times New Roman" panose="02020603050405020304" pitchFamily="18" charset="0"/>
                <a:cs typeface="Times New Roman" panose="02020603050405020304" pitchFamily="18" charset="0"/>
              </a:rPr>
              <a:t>Charles Berg</a:t>
            </a:r>
          </a:p>
          <a:p>
            <a:r>
              <a:rPr lang="en-US" sz="1200" dirty="0">
                <a:latin typeface="Times New Roman" panose="02020603050405020304" pitchFamily="18" charset="0"/>
                <a:cs typeface="Times New Roman" panose="02020603050405020304" pitchFamily="18" charset="0"/>
              </a:rPr>
              <a:t>310-321-8771</a:t>
            </a:r>
          </a:p>
          <a:p>
            <a:r>
              <a:rPr lang="en-US" sz="1200" dirty="0">
                <a:latin typeface="Times New Roman" panose="02020603050405020304" pitchFamily="18" charset="0"/>
                <a:cs typeface="Times New Roman" panose="02020603050405020304" pitchFamily="18" charset="0"/>
              </a:rPr>
              <a:t>Email:</a:t>
            </a:r>
          </a:p>
          <a:p>
            <a:endParaRPr lang="en-US" sz="1200" b="1" u="sng" kern="0" dirty="0">
              <a:effectLst/>
              <a:latin typeface="Times New Roman" panose="02020603050405020304" pitchFamily="18" charset="0"/>
              <a:ea typeface="Aptos" panose="020B0004020202020204" pitchFamily="34" charset="0"/>
              <a:cs typeface="Times New Roman" panose="02020603050405020304" pitchFamily="18" charset="0"/>
              <a:hlinkClick r:id="rId32">
                <a:extLst>
                  <a:ext uri="{A12FA001-AC4F-418D-AE19-62706E023703}">
                    <ahyp:hlinkClr xmlns:ahyp="http://schemas.microsoft.com/office/drawing/2018/hyperlinkcolor" val="tx"/>
                  </a:ext>
                </a:extLst>
              </a:hlinkClick>
            </a:endParaRPr>
          </a:p>
          <a:p>
            <a:r>
              <a:rPr lang="en-US" sz="1200" b="1" u="sng" kern="0" dirty="0">
                <a:effectLst/>
                <a:latin typeface="Times New Roman" panose="02020603050405020304" pitchFamily="18" charset="0"/>
                <a:ea typeface="Aptos" panose="020B0004020202020204" pitchFamily="34" charset="0"/>
                <a:cs typeface="Times New Roman" panose="02020603050405020304" pitchFamily="18" charset="0"/>
                <a:hlinkClick r:id="rId32">
                  <a:extLst>
                    <a:ext uri="{A12FA001-AC4F-418D-AE19-62706E023703}">
                      <ahyp:hlinkClr xmlns:ahyp="http://schemas.microsoft.com/office/drawing/2018/hyperlinkcolor" val="tx"/>
                    </a:ext>
                  </a:extLst>
                </a:hlinkClick>
              </a:rPr>
              <a:t>charlesb1297@gmail.com</a:t>
            </a:r>
            <a:r>
              <a:rPr lang="en-US" sz="1200" b="1" kern="0" dirty="0">
                <a:effectLst/>
                <a:latin typeface="Times New Roman" panose="02020603050405020304" pitchFamily="18" charset="0"/>
                <a:ea typeface="Aptos" panose="020B0004020202020204" pitchFamily="34" charset="0"/>
                <a:cs typeface="Times New Roman" panose="02020603050405020304" pitchFamily="18" charset="0"/>
              </a:rPr>
              <a:t> </a:t>
            </a:r>
            <a:endParaRPr lang="en-US" sz="1200" dirty="0">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E63C6D40-0FB3-C0B9-55FD-81FDBA94A3DE}"/>
              </a:ext>
            </a:extLst>
          </p:cNvPr>
          <p:cNvSpPr txBox="1"/>
          <p:nvPr/>
        </p:nvSpPr>
        <p:spPr>
          <a:xfrm>
            <a:off x="10680231" y="5292422"/>
            <a:ext cx="2403592" cy="830997"/>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Tom Johnson</a:t>
            </a:r>
          </a:p>
          <a:p>
            <a:r>
              <a:rPr lang="en-US" sz="1200" dirty="0">
                <a:latin typeface="Times New Roman" panose="02020603050405020304" pitchFamily="18" charset="0"/>
                <a:cs typeface="Times New Roman" panose="02020603050405020304" pitchFamily="18" charset="0"/>
              </a:rPr>
              <a:t>Parish Advisory </a:t>
            </a:r>
          </a:p>
          <a:p>
            <a:r>
              <a:rPr lang="en-US" sz="1200" dirty="0">
                <a:latin typeface="Times New Roman" panose="02020603050405020304" pitchFamily="18" charset="0"/>
                <a:cs typeface="Times New Roman" panose="02020603050405020304" pitchFamily="18" charset="0"/>
              </a:rPr>
              <a:t>Council President</a:t>
            </a:r>
          </a:p>
          <a:p>
            <a:r>
              <a:rPr lang="en-US" sz="1200" dirty="0">
                <a:latin typeface="Times New Roman" panose="02020603050405020304" pitchFamily="18" charset="0"/>
                <a:cs typeface="Times New Roman" panose="02020603050405020304" pitchFamily="18" charset="0"/>
              </a:rPr>
              <a:t>479-409-1937</a:t>
            </a:r>
          </a:p>
        </p:txBody>
      </p:sp>
    </p:spTree>
    <p:extLst>
      <p:ext uri="{BB962C8B-B14F-4D97-AF65-F5344CB8AC3E}">
        <p14:creationId xmlns:p14="http://schemas.microsoft.com/office/powerpoint/2010/main" val="33010654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375E398-EE5E-4B5A-B71F-FDB0FBB352B9}"/>
              </a:ext>
            </a:extLst>
          </p:cNvPr>
          <p:cNvSpPr txBox="1"/>
          <p:nvPr/>
        </p:nvSpPr>
        <p:spPr>
          <a:xfrm>
            <a:off x="417957" y="197346"/>
            <a:ext cx="5461714" cy="3323987"/>
          </a:xfrm>
          <a:prstGeom prst="rect">
            <a:avLst/>
          </a:prstGeom>
          <a:noFill/>
        </p:spPr>
        <p:txBody>
          <a:bodyPr wrap="square" rtlCol="0">
            <a:spAutoFit/>
          </a:bodyPr>
          <a:lstStyle/>
          <a:p>
            <a:r>
              <a:rPr lang="en-US" sz="1200" b="1" dirty="0">
                <a:latin typeface="Times New Roman" panose="02020603050405020304" pitchFamily="18" charset="0"/>
                <a:cs typeface="Times New Roman" panose="02020603050405020304" pitchFamily="18" charset="0"/>
              </a:rPr>
              <a:t>PLEASE PRAY FOR: </a:t>
            </a:r>
            <a:r>
              <a:rPr lang="en-US" sz="1200" dirty="0">
                <a:latin typeface="Times New Roman" panose="02020603050405020304" pitchFamily="18" charset="0"/>
                <a:cs typeface="Times New Roman" panose="02020603050405020304" pitchFamily="18" charset="0"/>
              </a:rPr>
              <a:t>Geri Badian, Kathy Badian, Dylan Peary, Julie Quirk,  Ronnie Maynar, Greg Howard, Heather Henry, Susie Henry, Raine Hansen, Msgr. Scott Friend, William Garrett, Karen Heater, Bob Edwards, Anita Sultz, Leonard Collins, Jim Wilson &amp; Family, Linda Crowe, Velma &amp; Rudy Kramer, Pat &amp; Loren Hoglund, Carolyn Marshall, Jerry Ramey &amp; Family, Janet Foster, </a:t>
            </a:r>
            <a:r>
              <a:rPr lang="de-DE" sz="1200" dirty="0">
                <a:latin typeface="Times New Roman" panose="02020603050405020304" pitchFamily="18" charset="0"/>
                <a:cs typeface="Times New Roman" panose="02020603050405020304" pitchFamily="18" charset="0"/>
              </a:rPr>
              <a:t>Anna Alexander, Kenneth Trussell, Glenn Warren,</a:t>
            </a:r>
            <a:r>
              <a:rPr lang="en-US" sz="1200" dirty="0">
                <a:latin typeface="Times New Roman" panose="02020603050405020304" pitchFamily="18" charset="0"/>
                <a:cs typeface="Times New Roman" panose="02020603050405020304" pitchFamily="18" charset="0"/>
              </a:rPr>
              <a:t>Toni, Bo &amp; Larry Rota, J. C. Hughes, Tony Kahmann, Patsy Whitaker &amp; grandson Ryan Dalton, Larry Sapone &amp; Family, Kira Sanders &amp; Children, Lisa Beshears, Doug Gillestie, Gene Strickland, Gale Bick, Mary Agnes Lario &amp; Family,</a:t>
            </a:r>
            <a:r>
              <a:rPr lang="it-IT" sz="1200" dirty="0">
                <a:latin typeface="Times New Roman" panose="02020603050405020304" pitchFamily="18" charset="0"/>
                <a:cs typeface="Times New Roman" panose="02020603050405020304" pitchFamily="18" charset="0"/>
              </a:rPr>
              <a:t> Martha &amp; Ed Bellis, Charlene Endsley, Linda Guaine, Debbie McQuiston, Connie BeNard, Steve Raymond, Chris Cronan, </a:t>
            </a:r>
            <a:r>
              <a:rPr lang="en-US" sz="1200" dirty="0">
                <a:latin typeface="Times New Roman" panose="02020603050405020304" pitchFamily="18" charset="0"/>
                <a:cs typeface="Times New Roman" panose="02020603050405020304" pitchFamily="18" charset="0"/>
              </a:rPr>
              <a:t>Alan Torres, Azyuer Morris, Holly Allen, Nancy and Herman Laurent, Jeff Allen, Judy Jorgensen, Raine Hansen, Jim Campbell, Tina Schones, Lynda Shipley, Richard Pearce, Rita &amp; Tom Johnson, </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Olimpia Ibarra, Jerome Cruz, Kay Ewing, John Fussell, Barb Romano. Linda McKillip, Robbie Baker, Stacy North, Eileen &amp; Tony Rota, Chuck Langland, Destiny Marshall, Bishop Anthony Taylor, Glen Jorgenson, Neelie Tanner, Steve Torres, Shirley &amp; Pete Esch, </a:t>
            </a:r>
            <a:r>
              <a:rPr lang="en-US" sz="1200" dirty="0">
                <a:latin typeface="Times New Roman" panose="02020603050405020304" pitchFamily="18" charset="0"/>
                <a:ea typeface="Times New Roman" panose="02020603050405020304" pitchFamily="18" charset="0"/>
                <a:cs typeface="Times New Roman" panose="02020603050405020304" pitchFamily="18" charset="0"/>
              </a:rPr>
              <a:t>Mark Moore, </a:t>
            </a:r>
            <a:r>
              <a:rPr lang="en-US" sz="1200" kern="0" dirty="0">
                <a:effectLst/>
                <a:latin typeface="Times New Roman" panose="02020603050405020304" pitchFamily="18" charset="0"/>
                <a:ea typeface="Aptos" panose="020B0004020202020204" pitchFamily="34" charset="0"/>
                <a:cs typeface="Times New Roman" panose="02020603050405020304" pitchFamily="18" charset="0"/>
              </a:rPr>
              <a:t> Goldia Stainbrook, Fr. Norman McFall, </a:t>
            </a:r>
            <a:r>
              <a:rPr lang="en-US" sz="1200" dirty="0">
                <a:latin typeface="Times New Roman" panose="02020603050405020304" pitchFamily="18" charset="0"/>
                <a:cs typeface="Times New Roman" panose="02020603050405020304" pitchFamily="18" charset="0"/>
              </a:rPr>
              <a:t>Karen Moriarty</a:t>
            </a:r>
            <a:endParaRPr lang="it-IT" sz="1200" dirty="0">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BCD67FD3-B8A9-426B-BE06-ABA6D409F0AE}"/>
              </a:ext>
            </a:extLst>
          </p:cNvPr>
          <p:cNvSpPr txBox="1"/>
          <p:nvPr/>
        </p:nvSpPr>
        <p:spPr>
          <a:xfrm>
            <a:off x="6340765" y="568594"/>
            <a:ext cx="5580360" cy="646331"/>
          </a:xfrm>
          <a:prstGeom prst="rect">
            <a:avLst/>
          </a:prstGeom>
          <a:noFill/>
        </p:spPr>
        <p:txBody>
          <a:bodyPr wrap="square" rtlCol="0">
            <a:spAutoFit/>
          </a:bodyPr>
          <a:lstStyle/>
          <a:p>
            <a:r>
              <a:rPr lang="en-US" sz="1200" b="1" dirty="0">
                <a:latin typeface="Times New Roman" panose="02020603050405020304" pitchFamily="18" charset="0"/>
                <a:cs typeface="Times New Roman" panose="02020603050405020304" pitchFamily="18" charset="0"/>
              </a:rPr>
              <a:t>Lector: Victor Lee		Tony Romano</a:t>
            </a:r>
          </a:p>
          <a:p>
            <a:r>
              <a:rPr lang="en-US" sz="1200" b="1" dirty="0">
                <a:latin typeface="Times New Roman" panose="02020603050405020304" pitchFamily="18" charset="0"/>
                <a:cs typeface="Times New Roman" panose="02020603050405020304" pitchFamily="18" charset="0"/>
              </a:rPr>
              <a:t>EMC’s: Emily Dwyer &amp; Janet Foster	Vivian &amp; Don Kitchen</a:t>
            </a:r>
          </a:p>
          <a:p>
            <a:r>
              <a:rPr lang="en-US" sz="1200" b="1" dirty="0">
                <a:latin typeface="Times New Roman" panose="02020603050405020304" pitchFamily="18" charset="0"/>
                <a:cs typeface="Times New Roman" panose="02020603050405020304" pitchFamily="18" charset="0"/>
              </a:rPr>
              <a:t>Usher: Matt Carlson* Shaun Owen	Shaun Owen* &amp; Bill Jenkins</a:t>
            </a:r>
          </a:p>
        </p:txBody>
      </p:sp>
      <p:sp>
        <p:nvSpPr>
          <p:cNvPr id="9" name="TextBox 8">
            <a:extLst>
              <a:ext uri="{FF2B5EF4-FFF2-40B4-BE49-F238E27FC236}">
                <a16:creationId xmlns:a16="http://schemas.microsoft.com/office/drawing/2014/main" id="{2E9975B3-54C2-475F-8C2B-616F499217D0}"/>
              </a:ext>
            </a:extLst>
          </p:cNvPr>
          <p:cNvSpPr txBox="1"/>
          <p:nvPr/>
        </p:nvSpPr>
        <p:spPr>
          <a:xfrm>
            <a:off x="6661289" y="5967593"/>
            <a:ext cx="4939312" cy="830997"/>
          </a:xfrm>
          <a:prstGeom prst="rect">
            <a:avLst/>
          </a:prstGeom>
          <a:noFill/>
        </p:spPr>
        <p:txBody>
          <a:bodyPr wrap="square" rtlCol="0" anchor="b">
            <a:spAutoFit/>
          </a:bodyPr>
          <a:lstStyle/>
          <a:p>
            <a:r>
              <a:rPr lang="en-US" sz="1200" dirty="0">
                <a:latin typeface="Times New Roman" panose="02020603050405020304" pitchFamily="18" charset="0"/>
                <a:cs typeface="Times New Roman" panose="02020603050405020304" pitchFamily="18" charset="0"/>
              </a:rPr>
              <a:t>SPECIAL DATES:</a:t>
            </a:r>
          </a:p>
          <a:p>
            <a:r>
              <a:rPr lang="en-US" sz="1200" dirty="0">
                <a:latin typeface="Times New Roman" panose="02020603050405020304" pitchFamily="18" charset="0"/>
                <a:cs typeface="Times New Roman" panose="02020603050405020304" pitchFamily="18" charset="0"/>
              </a:rPr>
              <a:t>Parish Picnic June 14, 2026</a:t>
            </a:r>
          </a:p>
          <a:p>
            <a:r>
              <a:rPr lang="en-US" sz="1200" dirty="0">
                <a:latin typeface="Times New Roman" panose="02020603050405020304" pitchFamily="18" charset="0"/>
                <a:cs typeface="Times New Roman" panose="02020603050405020304" pitchFamily="18" charset="0"/>
              </a:rPr>
              <a:t>October 12, 2025 Pilgrimage</a:t>
            </a:r>
          </a:p>
          <a:p>
            <a:endParaRPr lang="en-US" sz="1200" dirty="0">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BA860819-D6E5-4A13-835B-5A2205EF9515}"/>
              </a:ext>
            </a:extLst>
          </p:cNvPr>
          <p:cNvSpPr txBox="1"/>
          <p:nvPr/>
        </p:nvSpPr>
        <p:spPr>
          <a:xfrm>
            <a:off x="360338" y="6281485"/>
            <a:ext cx="7214142" cy="276999"/>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Collection: 7-20-25	 $1109.00</a:t>
            </a:r>
          </a:p>
        </p:txBody>
      </p:sp>
      <p:sp>
        <p:nvSpPr>
          <p:cNvPr id="3" name="TextBox 2">
            <a:extLst>
              <a:ext uri="{FF2B5EF4-FFF2-40B4-BE49-F238E27FC236}">
                <a16:creationId xmlns:a16="http://schemas.microsoft.com/office/drawing/2014/main" id="{01AA3D17-74EE-4537-852B-ACD0B4BFC8A5}"/>
              </a:ext>
            </a:extLst>
          </p:cNvPr>
          <p:cNvSpPr txBox="1"/>
          <p:nvPr/>
        </p:nvSpPr>
        <p:spPr>
          <a:xfrm>
            <a:off x="216160" y="3388386"/>
            <a:ext cx="5735662" cy="2923877"/>
          </a:xfrm>
          <a:prstGeom prst="rect">
            <a:avLst/>
          </a:prstGeom>
          <a:noFill/>
        </p:spPr>
        <p:txBody>
          <a:bodyPr wrap="square" rtlCol="0">
            <a:spAutoFit/>
          </a:bodyPr>
          <a:lstStyle/>
          <a:p>
            <a:pPr marL="171450" marR="0" lvl="0" indent="-171450">
              <a:spcBef>
                <a:spcPts val="0"/>
              </a:spcBef>
              <a:spcAft>
                <a:spcPts val="0"/>
              </a:spcAft>
              <a:buFont typeface="Arial" panose="020B0604020202020204" pitchFamily="34" charset="0"/>
              <a:buChar char="•"/>
            </a:pPr>
            <a:r>
              <a:rPr lang="en-US" sz="1200" kern="100" dirty="0">
                <a:latin typeface="Times New Roman" panose="02020603050405020304" pitchFamily="18" charset="0"/>
                <a:ea typeface="Calibri" panose="020F0502020204030204" pitchFamily="34" charset="0"/>
                <a:cs typeface="Times New Roman" panose="02020603050405020304" pitchFamily="18" charset="0"/>
              </a:rPr>
              <a:t>There is</a:t>
            </a: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 an hour of adoration before Mass on Sunday from </a:t>
            </a:r>
            <a:r>
              <a:rPr lang="en-US" sz="1200" kern="100" dirty="0">
                <a:latin typeface="Times New Roman" panose="02020603050405020304" pitchFamily="18" charset="0"/>
                <a:ea typeface="Calibri" panose="020F0502020204030204" pitchFamily="34" charset="0"/>
                <a:cs typeface="Times New Roman" panose="02020603050405020304" pitchFamily="18" charset="0"/>
              </a:rPr>
              <a:t>7:45</a:t>
            </a: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AM to 8:45AM.</a:t>
            </a:r>
          </a:p>
          <a:p>
            <a:pPr marL="171450" marR="0" lvl="0" indent="-171450">
              <a:spcBef>
                <a:spcPts val="0"/>
              </a:spcBef>
              <a:spcAft>
                <a:spcPts val="0"/>
              </a:spcAft>
              <a:buFont typeface="Arial" panose="020B0604020202020204" pitchFamily="34" charset="0"/>
              <a:buChar char="•"/>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Want an answer to a question about our Catholic Faith? Go to catholic.chat and ask your question.</a:t>
            </a:r>
          </a:p>
          <a:p>
            <a:pPr marL="171450" indent="-171450">
              <a:buFont typeface="Arial" panose="020B0604020202020204" pitchFamily="34" charset="0"/>
              <a:buChar char="•"/>
            </a:pPr>
            <a:r>
              <a:rPr lang="en-US" sz="1200" kern="100" dirty="0">
                <a:latin typeface="Times New Roman" panose="02020603050405020304" pitchFamily="18" charset="0"/>
                <a:ea typeface="Calibri" panose="020F0502020204030204" pitchFamily="34" charset="0"/>
                <a:cs typeface="Times New Roman" panose="02020603050405020304" pitchFamily="18" charset="0"/>
              </a:rPr>
              <a:t>For free online access to the Catechism of the Catholic Church go to: </a:t>
            </a:r>
            <a:r>
              <a:rPr lang="en-US" sz="1200"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usccb.org</a:t>
            </a:r>
            <a:r>
              <a:rPr lang="en-US"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2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171450" marR="0" lvl="0" indent="-171450" algn="just">
              <a:spcBef>
                <a:spcPts val="0"/>
              </a:spcBef>
              <a:spcAft>
                <a:spcPts val="0"/>
              </a:spcAft>
              <a:buFont typeface="Arial" panose="020B0604020202020204" pitchFamily="34" charset="0"/>
              <a:buChar cha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There will be adoration of the Blessed Sacrament on the second Friday of every month  from 5:30 to 6:30PM followed by a meatless potluck meal in the parish hall. </a:t>
            </a:r>
          </a:p>
          <a:p>
            <a:pPr marL="171450" marR="0" lvl="0" indent="-171450" algn="just">
              <a:spcBef>
                <a:spcPts val="0"/>
              </a:spcBef>
              <a:spcAft>
                <a:spcPts val="0"/>
              </a:spcAft>
              <a:buFont typeface="Arial" panose="020B0604020202020204" pitchFamily="34" charset="0"/>
              <a:buChar char="•"/>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1450" marR="0" lvl="0" indent="-171450" algn="just">
              <a:spcBef>
                <a:spcPts val="0"/>
              </a:spcBef>
              <a:spcAft>
                <a:spcPts val="0"/>
              </a:spcAft>
              <a:buFont typeface="Arial" panose="020B0604020202020204" pitchFamily="34" charset="0"/>
              <a:buChar char="•"/>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228600" marR="0" algn="just"/>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lvl="0" indent="-171450" algn="just">
              <a:spcBef>
                <a:spcPts val="0"/>
              </a:spcBef>
              <a:spcAft>
                <a:spcPts val="0"/>
              </a:spcAft>
              <a:buFont typeface="Arial" panose="020B0604020202020204" pitchFamily="34" charset="0"/>
              <a:buChar char="•"/>
            </a:pPr>
            <a:endParaRPr lang="en-US" sz="1100" dirty="0">
              <a:effectLst/>
              <a:latin typeface="Times New Roman" panose="02020603050405020304" pitchFamily="18" charset="0"/>
              <a:ea typeface="Calibri" panose="020F0502020204030204" pitchFamily="34" charset="0"/>
              <a:cs typeface="Times New Roman" panose="02020603050405020304" pitchFamily="18" charset="0"/>
            </a:endParaRPr>
          </a:p>
          <a:p>
            <a:pPr marR="0" lvl="0" algn="just">
              <a:spcBef>
                <a:spcPts val="0"/>
              </a:spcBef>
              <a:spcAft>
                <a:spcPts val="0"/>
              </a:spcAf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R="0" lvl="0" algn="just">
              <a:spcBef>
                <a:spcPts val="0"/>
              </a:spcBef>
              <a:spcAft>
                <a:spcPts val="0"/>
              </a:spcAft>
            </a:pPr>
            <a:endParaRPr lang="en-US" sz="1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endParaRPr lang="en-US" sz="12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171450" marR="0" lvl="0" indent="-171450" algn="just">
              <a:spcBef>
                <a:spcPts val="0"/>
              </a:spcBef>
              <a:spcAft>
                <a:spcPts val="0"/>
              </a:spcAft>
              <a:buFont typeface="Arial" panose="020B0604020202020204" pitchFamily="34" charset="0"/>
              <a:buChar char="•"/>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R="0" lvl="0" algn="just">
              <a:spcBef>
                <a:spcPts val="0"/>
              </a:spcBef>
              <a:spcAft>
                <a:spcPts val="0"/>
              </a:spcAf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1" name="TextBox 10">
            <a:extLst>
              <a:ext uri="{FF2B5EF4-FFF2-40B4-BE49-F238E27FC236}">
                <a16:creationId xmlns:a16="http://schemas.microsoft.com/office/drawing/2014/main" id="{EFB26C64-1B35-4C24-A6B0-2ED7DCE657A4}"/>
              </a:ext>
            </a:extLst>
          </p:cNvPr>
          <p:cNvSpPr txBox="1"/>
          <p:nvPr/>
        </p:nvSpPr>
        <p:spPr>
          <a:xfrm>
            <a:off x="21963184" y="3696163"/>
            <a:ext cx="5218715" cy="2308324"/>
          </a:xfrm>
          <a:prstGeom prst="rect">
            <a:avLst/>
          </a:prstGeom>
          <a:noFill/>
        </p:spPr>
        <p:txBody>
          <a:bodyPr wrap="square" rtlCol="0">
            <a:spAutoFit/>
          </a:bodyPr>
          <a:lstStyle/>
          <a:p>
            <a:pPr fontAlgn="base"/>
            <a:r>
              <a:rPr lang="en-US" dirty="0"/>
              <a:t>In the today’s gospel, Christ summarized the ten commandments into two. With the same words used by Moses, He repeated the same call in our first reading: “</a:t>
            </a:r>
            <a:r>
              <a:rPr lang="en-US" i="1" dirty="0"/>
              <a:t>Hear, O Israel! You shall love the Lord your God with all your heart, with all your soul…” Then, he amplified it by adding: “You shall love your neighbor as yourself.” Very important!</a:t>
            </a:r>
            <a:endParaRPr lang="en-US" dirty="0"/>
          </a:p>
          <a:p>
            <a:pPr fontAlgn="base"/>
            <a:r>
              <a:rPr lang="en-US" dirty="0"/>
              <a:t>Withou</a:t>
            </a:r>
          </a:p>
        </p:txBody>
      </p:sp>
      <p:sp>
        <p:nvSpPr>
          <p:cNvPr id="12" name="Rectangle 11">
            <a:extLst>
              <a:ext uri="{FF2B5EF4-FFF2-40B4-BE49-F238E27FC236}">
                <a16:creationId xmlns:a16="http://schemas.microsoft.com/office/drawing/2014/main" id="{CAF3CFB3-6C83-4192-9844-DE1AD7E4C179}"/>
              </a:ext>
            </a:extLst>
          </p:cNvPr>
          <p:cNvSpPr/>
          <p:nvPr/>
        </p:nvSpPr>
        <p:spPr>
          <a:xfrm>
            <a:off x="25050750" y="4564787"/>
            <a:ext cx="6096000" cy="1754326"/>
          </a:xfrm>
          <a:prstGeom prst="rect">
            <a:avLst/>
          </a:prstGeom>
        </p:spPr>
        <p:txBody>
          <a:bodyPr>
            <a:spAutoFit/>
          </a:bodyPr>
          <a:lstStyle/>
          <a:p>
            <a:pPr fontAlgn="base"/>
            <a:r>
              <a:rPr lang="en-US" dirty="0"/>
              <a:t>t downplaying or denying the priority of the first commandment, humanly speaking, I think the second is very difficult. If we can obey the second, then we can, and have indeed obeyed the first. This is because, God lives in our neighbor. We cannot hate or do harm to our neighbor for any reason, and still claim we love God, or his commandments.</a:t>
            </a:r>
          </a:p>
        </p:txBody>
      </p:sp>
      <p:sp>
        <p:nvSpPr>
          <p:cNvPr id="16" name="Rectangle 7">
            <a:extLst>
              <a:ext uri="{FF2B5EF4-FFF2-40B4-BE49-F238E27FC236}">
                <a16:creationId xmlns:a16="http://schemas.microsoft.com/office/drawing/2014/main" id="{4F85FE7C-A070-4989-AC30-3C7E8C4D2207}"/>
              </a:ext>
            </a:extLst>
          </p:cNvPr>
          <p:cNvSpPr>
            <a:spLocks noChangeArrowheads="1"/>
          </p:cNvSpPr>
          <p:nvPr/>
        </p:nvSpPr>
        <p:spPr bwMode="auto">
          <a:xfrm flipH="1">
            <a:off x="6312331" y="305602"/>
            <a:ext cx="6369627"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gn="just"/>
            <a:r>
              <a:rPr lang="en-US" altLang="en-US" sz="1400" b="1" dirty="0">
                <a:solidFill>
                  <a:srgbClr val="3A3A3A"/>
                </a:solidFill>
                <a:latin typeface="Times New Roman" panose="02020603050405020304" pitchFamily="18" charset="0"/>
                <a:cs typeface="Times New Roman" panose="02020603050405020304" pitchFamily="18" charset="0"/>
              </a:rPr>
              <a:t>Sunday July 27		Sunday August 3</a:t>
            </a:r>
            <a:endParaRPr lang="en-US" altLang="en-US" sz="1400" b="1" dirty="0">
              <a:latin typeface="Times New Roman" panose="02020603050405020304" pitchFamily="18" charset="0"/>
              <a:cs typeface="Times New Roman" panose="02020603050405020304" pitchFamily="18" charset="0"/>
            </a:endParaRPr>
          </a:p>
          <a:p>
            <a:pPr algn="just"/>
            <a:endParaRPr lang="en-US" altLang="en-US" sz="1400" b="1" dirty="0">
              <a:latin typeface="Times New Roman" panose="02020603050405020304" pitchFamily="18" charset="0"/>
              <a:cs typeface="Times New Roman" panose="02020603050405020304" pitchFamily="18" charset="0"/>
            </a:endParaRPr>
          </a:p>
          <a:p>
            <a:pPr algn="just"/>
            <a:endParaRPr kumimoji="0" lang="en-US" altLang="en-US" sz="1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13" name="TextBox 12">
            <a:extLst>
              <a:ext uri="{FF2B5EF4-FFF2-40B4-BE49-F238E27FC236}">
                <a16:creationId xmlns:a16="http://schemas.microsoft.com/office/drawing/2014/main" id="{008831BD-EEB0-E8D9-CB75-3DD8ABB0708E}"/>
              </a:ext>
            </a:extLst>
          </p:cNvPr>
          <p:cNvSpPr txBox="1"/>
          <p:nvPr/>
        </p:nvSpPr>
        <p:spPr>
          <a:xfrm>
            <a:off x="6340765" y="3960591"/>
            <a:ext cx="5580360" cy="276999"/>
          </a:xfrm>
          <a:prstGeom prst="rect">
            <a:avLst/>
          </a:prstGeom>
          <a:noFill/>
        </p:spPr>
        <p:txBody>
          <a:bodyPr wrap="square" rtlCol="0">
            <a:spAutoFit/>
          </a:bodyPr>
          <a:lstStyle/>
          <a:p>
            <a:pPr marL="0" marR="0" indent="457200" algn="just">
              <a:spcBef>
                <a:spcPts val="0"/>
              </a:spcBef>
              <a:spcAft>
                <a:spcPts val="0"/>
              </a:spcAft>
            </a:pPr>
            <a:endParaRPr lang="en-US" sz="1200" dirty="0">
              <a:latin typeface="Times New Roman" panose="02020603050405020304" pitchFamily="18" charset="0"/>
              <a:cs typeface="Times New Roman" panose="02020603050405020304" pitchFamily="18" charset="0"/>
            </a:endParaRPr>
          </a:p>
        </p:txBody>
      </p:sp>
      <p:sp>
        <p:nvSpPr>
          <p:cNvPr id="14" name="TextBox 13">
            <a:extLst>
              <a:ext uri="{FF2B5EF4-FFF2-40B4-BE49-F238E27FC236}">
                <a16:creationId xmlns:a16="http://schemas.microsoft.com/office/drawing/2014/main" id="{168E3915-DD0B-08B3-B425-D027F67122FC}"/>
              </a:ext>
            </a:extLst>
          </p:cNvPr>
          <p:cNvSpPr txBox="1"/>
          <p:nvPr/>
        </p:nvSpPr>
        <p:spPr>
          <a:xfrm>
            <a:off x="6240179" y="4040762"/>
            <a:ext cx="5580360" cy="646331"/>
          </a:xfrm>
          <a:prstGeom prst="rect">
            <a:avLst/>
          </a:prstGeom>
          <a:noFill/>
        </p:spPr>
        <p:txBody>
          <a:bodyPr wrap="square" rtlCol="0">
            <a:spAutoFit/>
          </a:bodyPr>
          <a:lstStyle/>
          <a:p>
            <a:pPr>
              <a:buNone/>
            </a:pPr>
            <a:r>
              <a:rPr lang="en-US" sz="1200" dirty="0">
                <a:latin typeface="Times New Roman" panose="02020603050405020304" pitchFamily="18" charset="0"/>
                <a:cs typeface="Times New Roman" panose="02020603050405020304" pitchFamily="18" charset="0"/>
              </a:rPr>
              <a:t>One of the petitions in the Lord’s Prayer is to give our daily bread. Here we are asking not only nourishing for our body but also for our soul.  Of course, ultimately the super-essential nourishment for our soul is the Eucharist.</a:t>
            </a:r>
            <a:endParaRPr lang="en-US" sz="1200" b="0" i="0" dirty="0">
              <a:effectLst/>
              <a:latin typeface="Times New Roman" panose="02020603050405020304" pitchFamily="18" charset="0"/>
              <a:cs typeface="Times New Roman" panose="02020603050405020304" pitchFamily="18" charset="0"/>
            </a:endParaRPr>
          </a:p>
        </p:txBody>
      </p:sp>
      <p:pic>
        <p:nvPicPr>
          <p:cNvPr id="1026" name="Picture 2" descr="Lord's Prayer - Wikipedia">
            <a:extLst>
              <a:ext uri="{FF2B5EF4-FFF2-40B4-BE49-F238E27FC236}">
                <a16:creationId xmlns:a16="http://schemas.microsoft.com/office/drawing/2014/main" id="{D874DA90-4E56-45EF-86A5-0FA26FEAF3C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12331" y="1214924"/>
            <a:ext cx="5580360" cy="28258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013244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6261726AF9AFB43BD6111259B1BFB2C" ma:contentTypeVersion="3" ma:contentTypeDescription="Create a new document." ma:contentTypeScope="" ma:versionID="81363e7562c8122dcf5056c30364f4b9">
  <xsd:schema xmlns:xsd="http://www.w3.org/2001/XMLSchema" xmlns:xs="http://www.w3.org/2001/XMLSchema" xmlns:p="http://schemas.microsoft.com/office/2006/metadata/properties" xmlns:ns3="ea8e6846-d8c0-4b38-831e-fb5100614b85" targetNamespace="http://schemas.microsoft.com/office/2006/metadata/properties" ma:root="true" ma:fieldsID="fcfffbaf51d574156ea40065c148d54a" ns3:_="">
    <xsd:import namespace="ea8e6846-d8c0-4b38-831e-fb5100614b85"/>
    <xsd:element name="properties">
      <xsd:complexType>
        <xsd:sequence>
          <xsd:element name="documentManagement">
            <xsd:complexType>
              <xsd:all>
                <xsd:element ref="ns3:MediaServiceMetadata" minOccurs="0"/>
                <xsd:element ref="ns3:MediaServiceFastMetadata"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a8e6846-d8c0-4b38-831e-fb5100614b8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_activity" ma:index="10" nillable="true" ma:displayName="_activity" ma:hidden="true" ma:internalName="_activity">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ea8e6846-d8c0-4b38-831e-fb5100614b8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8F3266E-6D97-47B3-808B-DC2F9102E45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a8e6846-d8c0-4b38-831e-fb5100614b8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02A2008-1685-457C-BB77-9363288678B3}">
  <ds:schemaRefs>
    <ds:schemaRef ds:uri="ea8e6846-d8c0-4b38-831e-fb5100614b85"/>
    <ds:schemaRef ds:uri="http://schemas.microsoft.com/office/2006/metadata/properties"/>
    <ds:schemaRef ds:uri="http://purl.org/dc/terms/"/>
    <ds:schemaRef ds:uri="http://purl.org/dc/elements/1.1/"/>
    <ds:schemaRef ds:uri="http://schemas.microsoft.com/office/infopath/2007/PartnerControls"/>
    <ds:schemaRef ds:uri="http://www.w3.org/XML/1998/namespace"/>
    <ds:schemaRef ds:uri="http://schemas.microsoft.com/office/2006/documentManagement/types"/>
    <ds:schemaRef ds:uri="http://schemas.openxmlformats.org/package/2006/metadata/core-properties"/>
    <ds:schemaRef ds:uri="http://purl.org/dc/dcmitype/"/>
  </ds:schemaRefs>
</ds:datastoreItem>
</file>

<file path=customXml/itemProps3.xml><?xml version="1.0" encoding="utf-8"?>
<ds:datastoreItem xmlns:ds="http://schemas.openxmlformats.org/officeDocument/2006/customXml" ds:itemID="{1DAD9375-EA36-4D21-84EF-6BCA92CC16F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24330</TotalTime>
  <Words>890</Words>
  <Application>Microsoft Office PowerPoint</Application>
  <PresentationFormat>Widescreen</PresentationFormat>
  <Paragraphs>111</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Times New Roman</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Grant Henry</dc:creator>
  <cp:lastModifiedBy>Mike Henry</cp:lastModifiedBy>
  <cp:revision>1937</cp:revision>
  <cp:lastPrinted>2025-07-14T19:26:37Z</cp:lastPrinted>
  <dcterms:created xsi:type="dcterms:W3CDTF">2019-02-15T18:34:12Z</dcterms:created>
  <dcterms:modified xsi:type="dcterms:W3CDTF">2025-07-21T17:58:34Z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0x01010066261726AF9AFB43BD6111259B1BFB2C</vt:lpwstr>
  </property>
</Properties>
</file>